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8" r:id="rId6"/>
    <p:sldId id="263" r:id="rId7"/>
    <p:sldId id="264" r:id="rId8"/>
    <p:sldId id="265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Курьинское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ОДО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МАОУ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Бегишевская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СОШ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1488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Всероссийский фестиваль </a:t>
            </a:r>
          </a:p>
          <a:p>
            <a:pPr algn="ctr">
              <a:buNone/>
            </a:pPr>
            <a:r>
              <a:rPr lang="ru-RU" sz="2800" dirty="0" smtClean="0"/>
              <a:t>«Праздник </a:t>
            </a:r>
            <a:r>
              <a:rPr lang="ru-RU" sz="2800" dirty="0" err="1" smtClean="0"/>
              <a:t>Эколят</a:t>
            </a:r>
            <a:r>
              <a:rPr lang="ru-RU" sz="2800" dirty="0" smtClean="0"/>
              <a:t>- Молодых защитников Природы»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                                                 Воспитатель: Тимкина 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                                                Лилия </a:t>
            </a:r>
            <a:r>
              <a:rPr lang="ru-RU" sz="2800" dirty="0" err="1" smtClean="0"/>
              <a:t>Абдельахатовна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AM_25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«Урок </a:t>
            </a:r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Эколят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2" name="Picture 2" descr="C:\Users\user\Desktop\фото сад май\SAM_25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810027" cy="21431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2" descr="C:\Users\user\Desktop\фото сад май\SAM_2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4214810" cy="23708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Содержимое 5" descr="SAM_25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000504"/>
            <a:ext cx="4286952" cy="241141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«Сохраним это чудо»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Содержимое 9" descr="SAM_25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357298"/>
            <a:ext cx="4191029" cy="2357454"/>
          </a:xfrm>
          <a:ln>
            <a:solidFill>
              <a:srgbClr val="00B050"/>
            </a:solidFill>
          </a:ln>
        </p:spPr>
      </p:pic>
      <p:pic>
        <p:nvPicPr>
          <p:cNvPr id="11" name="Рисунок 10" descr="SAM_25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326044"/>
            <a:ext cx="4271890" cy="240293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Рисунок 11" descr="SAM_25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43380"/>
            <a:ext cx="4143404" cy="233066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«Выступление сказочных героев»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7" descr="SAM_25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032951" cy="2268535"/>
          </a:xfrm>
          <a:ln>
            <a:solidFill>
              <a:srgbClr val="00B050"/>
            </a:solidFill>
          </a:ln>
        </p:spPr>
      </p:pic>
      <p:pic>
        <p:nvPicPr>
          <p:cNvPr id="9" name="Рисунок 8" descr="SAM_2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00438"/>
            <a:ext cx="4167671" cy="234431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000628" y="1643050"/>
            <a:ext cx="33540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Лучшая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поделка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сказочного героя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«Божья коровка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Фотоконкурс «Мои домашние животные»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Содержимое 10" descr="IMG_00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76749" y="1738301"/>
            <a:ext cx="4191028" cy="3143272"/>
          </a:xfrm>
          <a:ln>
            <a:solidFill>
              <a:srgbClr val="00B050"/>
            </a:solidFill>
          </a:ln>
        </p:spPr>
      </p:pic>
      <p:pic>
        <p:nvPicPr>
          <p:cNvPr id="12" name="Рисунок 11" descr="IMG_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714488"/>
            <a:ext cx="3357586" cy="251819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71472" y="1071546"/>
            <a:ext cx="2654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Петя-петушок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5715016"/>
            <a:ext cx="3513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Верный друг - Дозор 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5114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Творческие </a:t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</a:t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Содержимое 6" descr="SAM_25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118" r="10891"/>
          <a:stretch>
            <a:fillRect/>
          </a:stretch>
        </p:blipFill>
        <p:spPr>
          <a:xfrm>
            <a:off x="5143504" y="4178751"/>
            <a:ext cx="3429024" cy="2679249"/>
          </a:xfrm>
        </p:spPr>
      </p:pic>
      <p:pic>
        <p:nvPicPr>
          <p:cNvPr id="10" name="Рисунок 9" descr="SAM_2594.JPG"/>
          <p:cNvPicPr>
            <a:picLocks noChangeAspect="1"/>
          </p:cNvPicPr>
          <p:nvPr/>
        </p:nvPicPr>
        <p:blipFill>
          <a:blip r:embed="rId4" cstate="print"/>
          <a:srcRect l="6227" r="4518"/>
          <a:stretch>
            <a:fillRect/>
          </a:stretch>
        </p:blipFill>
        <p:spPr>
          <a:xfrm>
            <a:off x="285720" y="4156700"/>
            <a:ext cx="4286280" cy="2701300"/>
          </a:xfrm>
          <a:prstGeom prst="rect">
            <a:avLst/>
          </a:prstGeom>
        </p:spPr>
      </p:pic>
      <p:pic>
        <p:nvPicPr>
          <p:cNvPr id="11" name="Рисунок 10" descr="SAM_2597.JPG"/>
          <p:cNvPicPr>
            <a:picLocks noChangeAspect="1"/>
          </p:cNvPicPr>
          <p:nvPr/>
        </p:nvPicPr>
        <p:blipFill>
          <a:blip r:embed="rId5" cstate="print"/>
          <a:srcRect l="8590" r="49721" b="2246"/>
          <a:stretch>
            <a:fillRect/>
          </a:stretch>
        </p:blipFill>
        <p:spPr>
          <a:xfrm>
            <a:off x="6500826" y="571480"/>
            <a:ext cx="2357454" cy="3109426"/>
          </a:xfrm>
          <a:prstGeom prst="rect">
            <a:avLst/>
          </a:prstGeom>
        </p:spPr>
      </p:pic>
      <p:pic>
        <p:nvPicPr>
          <p:cNvPr id="12" name="Рисунок 11" descr="SAM_2598.JPG"/>
          <p:cNvPicPr>
            <a:picLocks noChangeAspect="1"/>
          </p:cNvPicPr>
          <p:nvPr/>
        </p:nvPicPr>
        <p:blipFill>
          <a:blip r:embed="rId6" cstate="print"/>
          <a:srcRect l="50993" r="10762" b="3680"/>
          <a:stretch>
            <a:fillRect/>
          </a:stretch>
        </p:blipFill>
        <p:spPr>
          <a:xfrm>
            <a:off x="214282" y="500042"/>
            <a:ext cx="2214578" cy="31373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0826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Творческие работы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Содержимое 8" descr="SAM_25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54" t="1825" r="7708" b="7254"/>
          <a:stretch>
            <a:fillRect/>
          </a:stretch>
        </p:blipFill>
        <p:spPr>
          <a:xfrm>
            <a:off x="357158" y="928670"/>
            <a:ext cx="5305895" cy="3071834"/>
          </a:xfrm>
          <a:ln>
            <a:solidFill>
              <a:srgbClr val="00B050"/>
            </a:solidFill>
          </a:ln>
        </p:spPr>
      </p:pic>
      <p:pic>
        <p:nvPicPr>
          <p:cNvPr id="13" name="Рисунок 12" descr="SAM_2595.JPG"/>
          <p:cNvPicPr>
            <a:picLocks noChangeAspect="1"/>
          </p:cNvPicPr>
          <p:nvPr/>
        </p:nvPicPr>
        <p:blipFill>
          <a:blip r:embed="rId4" cstate="print"/>
          <a:srcRect l="24547" t="1814" r="32496"/>
          <a:stretch>
            <a:fillRect/>
          </a:stretch>
        </p:blipFill>
        <p:spPr>
          <a:xfrm>
            <a:off x="5929322" y="2428868"/>
            <a:ext cx="2928926" cy="376571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0112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Творческие работы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Рисунок 13" descr="SAM_2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937027" cy="221457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5" name="Рисунок 14" descr="SAM_2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143380"/>
            <a:ext cx="4381322" cy="246449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Рисунок 15" descr="SAM_2602.JPG"/>
          <p:cNvPicPr>
            <a:picLocks noChangeAspect="1"/>
          </p:cNvPicPr>
          <p:nvPr/>
        </p:nvPicPr>
        <p:blipFill>
          <a:blip r:embed="rId5" cstate="print"/>
          <a:srcRect r="6445"/>
          <a:stretch>
            <a:fillRect/>
          </a:stretch>
        </p:blipFill>
        <p:spPr>
          <a:xfrm>
            <a:off x="4857752" y="4214818"/>
            <a:ext cx="4016392" cy="241484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Рисунок 16" descr="SAM_26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142984"/>
            <a:ext cx="4191029" cy="2357454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/>
          <a:srcRect t="4255" r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Конкурс рисунков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Содержимое 8" descr="SAM_25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3040" t="13006" r="4894" b="38222"/>
          <a:stretch>
            <a:fillRect/>
          </a:stretch>
        </p:blipFill>
        <p:spPr>
          <a:xfrm>
            <a:off x="3214678" y="3929066"/>
            <a:ext cx="3133747" cy="2043748"/>
          </a:xfrm>
          <a:ln>
            <a:solidFill>
              <a:srgbClr val="00B050"/>
            </a:solidFill>
          </a:ln>
        </p:spPr>
      </p:pic>
      <p:pic>
        <p:nvPicPr>
          <p:cNvPr id="10" name="Рисунок 9" descr="SAM_2599.JPG"/>
          <p:cNvPicPr>
            <a:picLocks noChangeAspect="1"/>
          </p:cNvPicPr>
          <p:nvPr/>
        </p:nvPicPr>
        <p:blipFill>
          <a:blip r:embed="rId4" cstate="print"/>
          <a:srcRect t="11444" r="3438" b="11306"/>
          <a:stretch>
            <a:fillRect/>
          </a:stretch>
        </p:blipFill>
        <p:spPr>
          <a:xfrm>
            <a:off x="642910" y="1071546"/>
            <a:ext cx="6032542" cy="271464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Содержимое 8" descr="SAM_2591.JPG"/>
          <p:cNvPicPr>
            <a:picLocks noChangeAspect="1"/>
          </p:cNvPicPr>
          <p:nvPr/>
        </p:nvPicPr>
        <p:blipFill>
          <a:blip r:embed="rId5" cstate="print"/>
          <a:srcRect l="10974" t="44104" r="46960"/>
          <a:stretch>
            <a:fillRect/>
          </a:stretch>
        </p:blipFill>
        <p:spPr>
          <a:xfrm>
            <a:off x="6357950" y="3929066"/>
            <a:ext cx="2786050" cy="208239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Курьинское ОДО  МАОУ Бегишевская СОШ</vt:lpstr>
      <vt:lpstr>«Урок Эколят»</vt:lpstr>
      <vt:lpstr>«Сохраним это чудо»</vt:lpstr>
      <vt:lpstr>«Выступление сказочных героев» </vt:lpstr>
      <vt:lpstr>Фотоконкурс «Мои домашние животные» </vt:lpstr>
      <vt:lpstr>Творческие  работы </vt:lpstr>
      <vt:lpstr>Творческие работы </vt:lpstr>
      <vt:lpstr>Творческие работы </vt:lpstr>
      <vt:lpstr>Конкурс рисунков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Курьинское ОДО  МАОУ Бегишевская СОШ</dc:title>
  <dc:creator>Школа</dc:creator>
  <cp:lastModifiedBy>Школа</cp:lastModifiedBy>
  <cp:revision>14</cp:revision>
  <dcterms:created xsi:type="dcterms:W3CDTF">2019-06-05T07:35:19Z</dcterms:created>
  <dcterms:modified xsi:type="dcterms:W3CDTF">2019-06-05T09:30:41Z</dcterms:modified>
</cp:coreProperties>
</file>