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73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87" d="100"/>
          <a:sy n="87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48680"/>
            <a:ext cx="8501122" cy="38090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МАОУ </a:t>
            </a:r>
            <a:r>
              <a:rPr lang="ru-RU" dirty="0" err="1" smtClean="0"/>
              <a:t>Курьинская</a:t>
            </a:r>
            <a:r>
              <a:rPr lang="ru-RU" dirty="0" smtClean="0"/>
              <a:t> основная общеобразовательная школа</a:t>
            </a:r>
          </a:p>
          <a:p>
            <a:pPr algn="ctr"/>
            <a:r>
              <a:rPr lang="ru-RU" dirty="0" smtClean="0"/>
              <a:t>отделение дошкольного образования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600" b="1" dirty="0" smtClean="0"/>
              <a:t>Фотоконкурс </a:t>
            </a:r>
          </a:p>
          <a:p>
            <a:pPr algn="ctr"/>
            <a:r>
              <a:rPr lang="ru-RU" sz="3600" b="1" dirty="0" smtClean="0"/>
              <a:t>«Новый год и Рождество»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11006" y="5517232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Воспитатель Торопова Людмила Дмитриевна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83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2976" y="4714884"/>
            <a:ext cx="3346704" cy="639762"/>
          </a:xfrm>
        </p:spPr>
        <p:txBody>
          <a:bodyPr/>
          <a:lstStyle/>
          <a:p>
            <a:r>
              <a:rPr lang="ru-RU" dirty="0" smtClean="0"/>
              <a:t>Поделки родителей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8886"/>
            <a:ext cx="3346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0166" y="214290"/>
            <a:ext cx="5967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Мастерская Деда Мороза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SAM_06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000107"/>
            <a:ext cx="4786346" cy="3589761"/>
          </a:xfrm>
        </p:spPr>
      </p:pic>
      <p:pic>
        <p:nvPicPr>
          <p:cNvPr id="12" name="Рисунок 11" descr="SAM_0622.JPG"/>
          <p:cNvPicPr>
            <a:picLocks noChangeAspect="1"/>
          </p:cNvPicPr>
          <p:nvPr/>
        </p:nvPicPr>
        <p:blipFill>
          <a:blip r:embed="rId4" cstate="print"/>
          <a:srcRect l="16394" r="14753"/>
          <a:stretch>
            <a:fillRect/>
          </a:stretch>
        </p:blipFill>
        <p:spPr>
          <a:xfrm>
            <a:off x="5429256" y="2571744"/>
            <a:ext cx="3571868" cy="38907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24.12.2015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4143380"/>
            <a:ext cx="3346704" cy="639762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Участие родителей</a:t>
            </a:r>
            <a:endParaRPr lang="ru-RU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8886"/>
            <a:ext cx="3346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0166" y="214290"/>
            <a:ext cx="5189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Новогодний утренник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SAM_06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7613" t="10150" r="13213"/>
          <a:stretch>
            <a:fillRect/>
          </a:stretch>
        </p:blipFill>
        <p:spPr>
          <a:xfrm>
            <a:off x="214282" y="1214422"/>
            <a:ext cx="3714776" cy="3161741"/>
          </a:xfrm>
        </p:spPr>
      </p:pic>
      <p:pic>
        <p:nvPicPr>
          <p:cNvPr id="13" name="Рисунок 12" descr="SAM_06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643050"/>
            <a:ext cx="4762534" cy="35719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86380" y="5429264"/>
            <a:ext cx="2371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Водим хоровод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28.12.2015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285984" y="5857892"/>
            <a:ext cx="5072098" cy="639762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Получили новогодние подарки</a:t>
            </a:r>
            <a:endParaRPr lang="ru-RU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8886"/>
            <a:ext cx="3346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43108" y="214290"/>
            <a:ext cx="5189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Новогодний утренник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Содержимое 14" descr="SAM_06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20529"/>
          <a:stretch>
            <a:fillRect/>
          </a:stretch>
        </p:blipFill>
        <p:spPr>
          <a:xfrm>
            <a:off x="500034" y="1071546"/>
            <a:ext cx="8001056" cy="4768863"/>
          </a:xfrm>
        </p:spPr>
      </p:pic>
      <p:sp>
        <p:nvSpPr>
          <p:cNvPr id="6" name="Прямоугольник 5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28.12.2015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628" y="5643578"/>
            <a:ext cx="3346704" cy="639762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Игра «Карусель»</a:t>
            </a:r>
            <a:endParaRPr lang="ru-RU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8886"/>
            <a:ext cx="3346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0166" y="214290"/>
            <a:ext cx="5623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Рождественские святки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5072074"/>
            <a:ext cx="1655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Ряженные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SAM_0671.JPG"/>
          <p:cNvPicPr>
            <a:picLocks noChangeAspect="1"/>
          </p:cNvPicPr>
          <p:nvPr/>
        </p:nvPicPr>
        <p:blipFill>
          <a:blip r:embed="rId3" cstate="print"/>
          <a:srcRect l="14732" r="18303" b="14285"/>
          <a:stretch>
            <a:fillRect/>
          </a:stretch>
        </p:blipFill>
        <p:spPr>
          <a:xfrm>
            <a:off x="214282" y="1357298"/>
            <a:ext cx="3571900" cy="3429024"/>
          </a:xfrm>
          <a:prstGeom prst="rect">
            <a:avLst/>
          </a:prstGeom>
        </p:spPr>
      </p:pic>
      <p:pic>
        <p:nvPicPr>
          <p:cNvPr id="16" name="Содержимое 15" descr="SAM_068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13188" y="2053794"/>
            <a:ext cx="4773654" cy="3580241"/>
          </a:xfrm>
        </p:spPr>
      </p:pic>
      <p:sp>
        <p:nvSpPr>
          <p:cNvPr id="8" name="Прямоугольник 7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13.12.2015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0166" y="214290"/>
            <a:ext cx="5623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Рождественские святки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SAM_0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928670"/>
            <a:ext cx="6691359" cy="5018520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2857488" y="5929330"/>
            <a:ext cx="3346704" cy="639762"/>
          </a:xfrm>
        </p:spPr>
        <p:txBody>
          <a:bodyPr/>
          <a:lstStyle/>
          <a:p>
            <a:r>
              <a:rPr lang="ru-RU" dirty="0" smtClean="0"/>
              <a:t>Поём колядки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13.12.2015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57290" y="2214554"/>
            <a:ext cx="6357958" cy="639762"/>
          </a:xfrm>
        </p:spPr>
        <p:txBody>
          <a:bodyPr/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673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4286256"/>
            <a:ext cx="3346704" cy="639762"/>
          </a:xfrm>
        </p:spPr>
        <p:txBody>
          <a:bodyPr/>
          <a:lstStyle/>
          <a:p>
            <a:r>
              <a:rPr lang="ru-RU" dirty="0" smtClean="0"/>
              <a:t>Пишем письмо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86380" y="5643578"/>
            <a:ext cx="3346704" cy="639762"/>
          </a:xfrm>
        </p:spPr>
        <p:txBody>
          <a:bodyPr/>
          <a:lstStyle/>
          <a:p>
            <a:r>
              <a:rPr lang="ru-RU" dirty="0" smtClean="0"/>
              <a:t>Отдаём  письма почтальону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214554"/>
            <a:ext cx="4191031" cy="314327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857232"/>
            <a:ext cx="4390778" cy="328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051720" y="188640"/>
            <a:ext cx="5328592" cy="58851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smtClean="0"/>
              <a:t>Письмо Деду </a:t>
            </a:r>
            <a:r>
              <a:rPr lang="ru-RU" sz="3200" b="1" dirty="0" smtClean="0"/>
              <a:t>Морозу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8873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03.12.2015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7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8352928" cy="720080"/>
          </a:xfrm>
        </p:spPr>
        <p:txBody>
          <a:bodyPr/>
          <a:lstStyle/>
          <a:p>
            <a:r>
              <a:rPr lang="ru-RU" sz="3600" dirty="0" smtClean="0"/>
              <a:t>Выставка рисунков к Новому году</a:t>
            </a:r>
            <a:endParaRPr lang="ru-RU" sz="36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78658"/>
            <a:ext cx="4320480" cy="324036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" y="1124744"/>
            <a:ext cx="4032449" cy="3024336"/>
          </a:xfrm>
        </p:spPr>
      </p:pic>
      <p:sp>
        <p:nvSpPr>
          <p:cNvPr id="5" name="Прямоугольник 4"/>
          <p:cNvSpPr/>
          <p:nvPr/>
        </p:nvSpPr>
        <p:spPr>
          <a:xfrm>
            <a:off x="488873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09.12.2015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8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4786346" cy="639762"/>
          </a:xfrm>
        </p:spPr>
        <p:txBody>
          <a:bodyPr/>
          <a:lstStyle/>
          <a:p>
            <a:r>
              <a:rPr lang="ru-RU" sz="3600" dirty="0" smtClean="0"/>
              <a:t>Поделки на ёлку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286380" y="6072206"/>
            <a:ext cx="3346704" cy="639762"/>
          </a:xfrm>
        </p:spPr>
        <p:txBody>
          <a:bodyPr/>
          <a:lstStyle/>
          <a:p>
            <a:r>
              <a:rPr lang="ru-RU" dirty="0" smtClean="0"/>
              <a:t>Гирлянда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500174"/>
            <a:ext cx="3714776" cy="2786081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357166"/>
            <a:ext cx="3786214" cy="2839660"/>
          </a:xfrm>
        </p:spPr>
      </p:pic>
      <p:pic>
        <p:nvPicPr>
          <p:cNvPr id="9" name="Рисунок 8" descr="SAM_0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286124"/>
            <a:ext cx="3786214" cy="2839661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642910" y="4357694"/>
            <a:ext cx="334670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Ё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лочная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игрушка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14.12.2015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3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5616" y="332656"/>
            <a:ext cx="6840760" cy="639762"/>
          </a:xfrm>
        </p:spPr>
        <p:txBody>
          <a:bodyPr/>
          <a:lstStyle/>
          <a:p>
            <a:r>
              <a:rPr lang="ru-RU" sz="3600" dirty="0" smtClean="0"/>
              <a:t>Птичья столовая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536504" cy="340237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76056" y="6091170"/>
            <a:ext cx="3346704" cy="63976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Вешаем кормушки и насыпаем корм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346450" cy="250983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50580"/>
            <a:ext cx="33464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4817176"/>
            <a:ext cx="2559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Вот такие кормушки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нас получились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18.12.2015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5616" y="332656"/>
            <a:ext cx="6840760" cy="639762"/>
          </a:xfrm>
        </p:spPr>
        <p:txBody>
          <a:bodyPr/>
          <a:lstStyle/>
          <a:p>
            <a:r>
              <a:rPr lang="ru-RU" sz="3600" dirty="0" smtClean="0"/>
              <a:t>Птичья столовая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00628" y="5500702"/>
            <a:ext cx="3929090" cy="63976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сама найду местечко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кормушки!!!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000636"/>
            <a:ext cx="2976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корм-то, не открыли!?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Содержимое 11" descr="SAM_05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355"/>
          <a:stretch>
            <a:fillRect/>
          </a:stretch>
        </p:blipFill>
        <p:spPr>
          <a:xfrm>
            <a:off x="285720" y="1071545"/>
            <a:ext cx="4214842" cy="3734557"/>
          </a:xfrm>
        </p:spPr>
      </p:pic>
      <p:pic>
        <p:nvPicPr>
          <p:cNvPr id="13" name="Содержимое 12" descr="SAM_056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7812" t="5835" r="38527"/>
          <a:stretch>
            <a:fillRect/>
          </a:stretch>
        </p:blipFill>
        <p:spPr>
          <a:xfrm>
            <a:off x="5214942" y="928670"/>
            <a:ext cx="3357586" cy="4418892"/>
          </a:xfrm>
        </p:spPr>
      </p:pic>
      <p:sp>
        <p:nvSpPr>
          <p:cNvPr id="7" name="Прямоугольник 6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18.12.2015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43608" y="188640"/>
            <a:ext cx="6912768" cy="639762"/>
          </a:xfrm>
        </p:spPr>
        <p:txBody>
          <a:bodyPr/>
          <a:lstStyle/>
          <a:p>
            <a:r>
              <a:rPr lang="ru-RU" sz="3600" dirty="0" smtClean="0"/>
              <a:t>Парад снежных фигур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857232"/>
            <a:ext cx="3456385" cy="259228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0" y="3286124"/>
            <a:ext cx="3346704" cy="639762"/>
          </a:xfrm>
        </p:spPr>
        <p:txBody>
          <a:bodyPr/>
          <a:lstStyle/>
          <a:p>
            <a:r>
              <a:rPr lang="ru-RU" dirty="0" smtClean="0"/>
              <a:t>Обезьяна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3456384" cy="2592287"/>
          </a:xfr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797296" y="3286124"/>
            <a:ext cx="334670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Зайка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82" y="3647531"/>
            <a:ext cx="3368510" cy="252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88696" y="6286404"/>
            <a:ext cx="2956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Дед Мороз и Снегурочка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22.12.2015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7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4000504"/>
            <a:ext cx="3346704" cy="639762"/>
          </a:xfrm>
        </p:spPr>
        <p:txBody>
          <a:bodyPr/>
          <a:lstStyle/>
          <a:p>
            <a:r>
              <a:rPr lang="ru-RU" dirty="0" smtClean="0"/>
              <a:t>На танке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" y="1000108"/>
            <a:ext cx="4300544" cy="322540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3504" y="5286388"/>
            <a:ext cx="3346704" cy="639762"/>
          </a:xfrm>
        </p:spPr>
        <p:txBody>
          <a:bodyPr/>
          <a:lstStyle/>
          <a:p>
            <a:r>
              <a:rPr lang="ru-RU" dirty="0" smtClean="0"/>
              <a:t>На корабле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1083"/>
            <a:ext cx="4286280" cy="3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8886"/>
            <a:ext cx="3346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0166" y="214290"/>
            <a:ext cx="5316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Парад снежных фигур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22.12.2015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85786" y="4572008"/>
            <a:ext cx="3346704" cy="639762"/>
          </a:xfrm>
        </p:spPr>
        <p:txBody>
          <a:bodyPr/>
          <a:lstStyle/>
          <a:p>
            <a:r>
              <a:rPr lang="ru-RU" dirty="0" smtClean="0"/>
              <a:t>Поделки родителей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8886"/>
            <a:ext cx="3346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0166" y="214290"/>
            <a:ext cx="5967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Мастерская Деда Мороза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SAM_06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928671"/>
            <a:ext cx="4191027" cy="3143271"/>
          </a:xfrm>
        </p:spPr>
      </p:pic>
      <p:pic>
        <p:nvPicPr>
          <p:cNvPr id="11" name="Рисунок 10" descr="SAM_0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533" y="3286124"/>
            <a:ext cx="4095778" cy="3071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8874" y="6218328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24.12.2015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131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Лилия</cp:lastModifiedBy>
  <cp:revision>12</cp:revision>
  <dcterms:modified xsi:type="dcterms:W3CDTF">2016-01-13T11:18:37Z</dcterms:modified>
</cp:coreProperties>
</file>