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8"/>
  </p:notesMasterIdLst>
  <p:sldIdLst>
    <p:sldId id="274" r:id="rId4"/>
    <p:sldId id="284" r:id="rId5"/>
    <p:sldId id="285" r:id="rId6"/>
    <p:sldId id="283" r:id="rId7"/>
    <p:sldId id="275" r:id="rId8"/>
    <p:sldId id="278" r:id="rId9"/>
    <p:sldId id="276" r:id="rId10"/>
    <p:sldId id="282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7BFB2-312B-4049-A4CA-26269B4AD0E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847F-1F17-4D84-B895-B5EBBE78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rbt1\Desktop\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643206" cy="3214710"/>
          </a:xfrm>
          <a:prstGeom prst="rect">
            <a:avLst/>
          </a:prstGeom>
          <a:noFill/>
        </p:spPr>
      </p:pic>
      <p:pic>
        <p:nvPicPr>
          <p:cNvPr id="12290" name="Picture 2" descr="C:\Users\rbt1\Desktop\ло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05"/>
            <a:ext cx="2857520" cy="3143271"/>
          </a:xfrm>
          <a:prstGeom prst="rect">
            <a:avLst/>
          </a:prstGeom>
          <a:noFill/>
        </p:spPr>
      </p:pic>
      <p:pic>
        <p:nvPicPr>
          <p:cNvPr id="12292" name="Picture 4" descr="C:\Users\rbt1\Desktop\ов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04"/>
            <a:ext cx="3071834" cy="3214710"/>
          </a:xfrm>
          <a:prstGeom prst="rect">
            <a:avLst/>
          </a:prstGeom>
          <a:noFill/>
        </p:spPr>
      </p:pic>
      <p:pic>
        <p:nvPicPr>
          <p:cNvPr id="12293" name="Picture 5" descr="C:\Users\rbt1\Desktop\Лис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643314"/>
            <a:ext cx="2857520" cy="2928958"/>
          </a:xfrm>
          <a:prstGeom prst="rect">
            <a:avLst/>
          </a:prstGeom>
          <a:noFill/>
        </p:spPr>
      </p:pic>
      <p:sp>
        <p:nvSpPr>
          <p:cNvPr id="12295" name="AutoShape 7" descr="C:\Users\rbt1\Desktop\%D0%BA%D0%BE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7" name="AutoShape 9" descr="C:\Users\rbt1\Desktop\%D0%BA%D0%BE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9" name="Picture 11" descr="https://im0-tub-ru.yandex.net/i?id=1d6922a0613febf4dde95ce38aa88321-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14752"/>
            <a:ext cx="2857520" cy="2786083"/>
          </a:xfrm>
          <a:prstGeom prst="rect">
            <a:avLst/>
          </a:prstGeom>
          <a:noFill/>
        </p:spPr>
      </p:pic>
      <p:pic>
        <p:nvPicPr>
          <p:cNvPr id="12300" name="Picture 12" descr="C:\Users\rbt1\Desktop\ку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714752"/>
            <a:ext cx="285752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/>
              <a:t>Скульптура</a:t>
            </a:r>
            <a:r>
              <a:rPr lang="ru-RU" sz="3600" dirty="0" smtClean="0"/>
              <a:t> – это  вид изобразительного искусства, произведения которого имеют объёмную форму и выполняются из твёрдых или пластических материалов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rbt1\Desktop\скульптура-соба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786214" cy="3991787"/>
          </a:xfrm>
          <a:prstGeom prst="rect">
            <a:avLst/>
          </a:prstGeom>
          <a:noFill/>
        </p:spPr>
      </p:pic>
      <p:pic>
        <p:nvPicPr>
          <p:cNvPr id="54276" name="Picture 4" descr="http://cdm.ru/upload/iblock/1c7/1c721c5dd244abdb3c2b048394b9b9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794"/>
            <a:ext cx="3571900" cy="400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Подведение </a:t>
            </a:r>
            <a:r>
              <a:rPr lang="ru-RU" dirty="0" smtClean="0"/>
              <a:t>итогов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Продолжите фразу   </a:t>
            </a:r>
          </a:p>
          <a:p>
            <a:r>
              <a:rPr lang="ru-RU" b="1" dirty="0" smtClean="0"/>
              <a:t>Сегодня я узнал...</a:t>
            </a:r>
          </a:p>
          <a:p>
            <a:r>
              <a:rPr lang="ru-RU" b="1" dirty="0" smtClean="0"/>
              <a:t>Было интересно...</a:t>
            </a:r>
          </a:p>
          <a:p>
            <a:r>
              <a:rPr lang="ru-RU" b="1" dirty="0" smtClean="0"/>
              <a:t>Я научился...</a:t>
            </a:r>
          </a:p>
          <a:p>
            <a:r>
              <a:rPr lang="ru-RU" b="1" dirty="0" smtClean="0"/>
              <a:t>Я понял, что...</a:t>
            </a:r>
          </a:p>
          <a:p>
            <a:r>
              <a:rPr lang="ru-RU" b="1" dirty="0" smtClean="0"/>
              <a:t>Меня удивило...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стр.29- </a:t>
            </a:r>
            <a:r>
              <a:rPr lang="ru-RU" dirty="0" smtClean="0"/>
              <a:t>31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На выбор:</a:t>
            </a:r>
            <a:endParaRPr lang="ru-RU" dirty="0" smtClean="0"/>
          </a:p>
          <a:p>
            <a:r>
              <a:rPr lang="ru-RU" dirty="0" smtClean="0"/>
              <a:t>Составить </a:t>
            </a:r>
            <a:r>
              <a:rPr lang="ru-RU" dirty="0" smtClean="0"/>
              <a:t>рассказ о своём домашнем животном </a:t>
            </a:r>
            <a:endParaRPr lang="ru-RU" dirty="0" smtClean="0"/>
          </a:p>
          <a:p>
            <a:r>
              <a:rPr lang="ru-RU" dirty="0" smtClean="0"/>
              <a:t>Подготовить сообщение о «Тутовом шелкопряде»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6" descr="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392949">
            <a:off x="937761" y="2122526"/>
            <a:ext cx="3494533" cy="38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5" y="1285860"/>
            <a:ext cx="78581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1" descr="C:\Users\rbt1\Desktop\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571900" cy="3357586"/>
          </a:xfrm>
          <a:prstGeom prst="rect">
            <a:avLst/>
          </a:prstGeom>
          <a:noFill/>
        </p:spPr>
      </p:pic>
      <p:pic>
        <p:nvPicPr>
          <p:cNvPr id="7" name="Picture 2" descr="C:\Users\rbt1\Desktop\ло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14729"/>
            <a:ext cx="5072098" cy="278610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5" descr="C:\Users\rbt1\Desktop\Лис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85728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C:\Users\rbt1\Desktop\ов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143404" cy="3286148"/>
          </a:xfrm>
          <a:prstGeom prst="rect">
            <a:avLst/>
          </a:prstGeom>
          <a:noFill/>
        </p:spPr>
      </p:pic>
      <p:pic>
        <p:nvPicPr>
          <p:cNvPr id="9" name="Picture 12" descr="C:\Users\rbt1\Desktop\ку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9"/>
            <a:ext cx="4071965" cy="3286147"/>
          </a:xfrm>
          <a:prstGeom prst="rect">
            <a:avLst/>
          </a:prstGeom>
          <a:noFill/>
        </p:spPr>
      </p:pic>
      <p:pic>
        <p:nvPicPr>
          <p:cNvPr id="10" name="Picture 11" descr="https://im0-tub-ru.yandex.net/i?id=1d6922a0613febf4dde95ce38aa88321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71876"/>
            <a:ext cx="5214974" cy="292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71701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24288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 появились домашние животные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57299"/>
            <a:ext cx="4038600" cy="450059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Давным</a:t>
            </a:r>
            <a:r>
              <a:rPr lang="ru-RU" dirty="0" smtClean="0"/>
              <a:t> – давно, когда не было городов, машин и книг, люди жили в пещерах. Они боялись огромных хищников. Древним людям было голодно, очень редко они находили себе пищу. Однажды разумный человек стал подкармливать волков, которые ходили вокруг его жилья. Постепенно волки стали добрее, а волчата привязались к человеку, стали жить рядом с ним. Они были уже не дикими, а домашними. Так появились собаки. Они научились охранять человека от врагов, помогать ему, искать и добывать пищу. Шло время. Домашних животных становилось больше. Человек уже не мог жить без домашних животных.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929090" cy="4429156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питаются домашние животные?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229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28668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ест сено?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ест овощи?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ест мясо?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ест зерно?</a:t>
                      </a:r>
                      <a:endParaRPr lang="ru-RU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643315"/>
            <a:ext cx="8258204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                                     </a:t>
            </a:r>
            <a:r>
              <a:rPr lang="ru-RU" dirty="0" smtClean="0"/>
              <a:t>  </a:t>
            </a:r>
            <a:r>
              <a:rPr lang="ru-RU" sz="3200" dirty="0" smtClean="0"/>
              <a:t>Всеядные  </a:t>
            </a:r>
            <a:r>
              <a:rPr lang="ru-RU" dirty="0" smtClean="0"/>
              <a:t>             Хищные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178695" y="1250141"/>
            <a:ext cx="2000264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321835" y="2321711"/>
            <a:ext cx="228601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2910" y="3786190"/>
            <a:ext cx="79296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/>
              <a:t> </a:t>
            </a:r>
          </a:p>
          <a:p>
            <a:r>
              <a:rPr lang="ru-RU" sz="3200" dirty="0" smtClean="0"/>
              <a:t>Растительноядные</a:t>
            </a:r>
            <a:endParaRPr lang="ru-RU" sz="32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5786446" y="1571612"/>
            <a:ext cx="221457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А у нас, физкультминутка</a:t>
            </a:r>
            <a:endParaRPr lang="ru-RU" sz="5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Георгий Николаевич Юдин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«Вытри лапы и входи»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600200"/>
            <a:ext cx="49292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234</TotalTime>
  <Words>207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Тема1</vt:lpstr>
      <vt:lpstr>Тема2</vt:lpstr>
      <vt:lpstr>Тема3</vt:lpstr>
      <vt:lpstr>Слайд 1</vt:lpstr>
      <vt:lpstr>Слайд 2</vt:lpstr>
      <vt:lpstr>Слайд 3</vt:lpstr>
      <vt:lpstr>Тема урока:</vt:lpstr>
      <vt:lpstr>Как появились домашние животные</vt:lpstr>
      <vt:lpstr>Чем питаются домашние животные?</vt:lpstr>
      <vt:lpstr>Домашние животные</vt:lpstr>
      <vt:lpstr>А у нас, физкультминутка</vt:lpstr>
      <vt:lpstr>Георгий Николаевич Юдин «Вытри лапы и входи»</vt:lpstr>
      <vt:lpstr>Слайд 10</vt:lpstr>
      <vt:lpstr>Слайд 11</vt:lpstr>
      <vt:lpstr> Подведение итогов </vt:lpstr>
      <vt:lpstr>Домашнее задание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rbt1</cp:lastModifiedBy>
  <cp:revision>45</cp:revision>
  <dcterms:created xsi:type="dcterms:W3CDTF">2016-03-05T21:46:21Z</dcterms:created>
  <dcterms:modified xsi:type="dcterms:W3CDTF">2018-02-25T08:32:34Z</dcterms:modified>
</cp:coreProperties>
</file>