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257" r:id="rId2"/>
    <p:sldId id="262" r:id="rId3"/>
    <p:sldId id="275" r:id="rId4"/>
    <p:sldId id="274" r:id="rId5"/>
    <p:sldId id="277" r:id="rId6"/>
    <p:sldId id="278" r:id="rId7"/>
    <p:sldId id="264" r:id="rId8"/>
    <p:sldId id="266" r:id="rId9"/>
    <p:sldId id="265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FFFF"/>
    <a:srgbClr val="008000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93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7161455-C053-44DC-9CE8-0712E2BE2A8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9681EB-4C20-4F65-8E56-5326D8A74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D231-2455-4860-9F0F-798639E8A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D43D-88C2-492B-A51C-F95A6604C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F04ADD-B86A-4FCA-A08E-6478F9CB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02EB-AD71-4832-A570-CFC0A6272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9981-D2A8-4F1E-903E-D4C14306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BC008E-BCCE-4A3A-B349-41DAB9D5D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C8F5-E9A4-4E68-94C6-0F55D2146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D170-E55F-4524-A198-517112984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3F97-ED7E-42CB-9BAD-63692C74C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E726-4A20-4224-9E2B-1FEE05EF1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13F2E6-DF1A-4396-9E28-36A5D7156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85860"/>
            <a:ext cx="8002587" cy="1773238"/>
          </a:xfrm>
        </p:spPr>
        <p:txBody>
          <a:bodyPr/>
          <a:lstStyle/>
          <a:p>
            <a:pPr marL="1519238" indent="-1519238"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ДЖИНСЫ-ОДЕЖДА                  ВЕКА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5362" name="AutoShape 2" descr="джи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14290"/>
            <a:ext cx="9396413" cy="609443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Джинсовая одежда за 143 года  ничуть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не надоела, а только доказала свою практичность, универсальность, способность уживаться с любым стилем.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Что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бы не говорили теоретики швейного и ткацкого дела, джинсы никогда не выйдут из моды, как не выйдут из моды практичность 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естественность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Поэтому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мы не без повода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проводим сегодня свободную пятницу «Джинсовый рай»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   «Джинсы- вещь в</a:t>
            </a: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ечная !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 descr="http://image01.bonprix.ru/bonprixbilder/957x1344/1394094024/16084777-JAKjhQ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1490439" cy="2093156"/>
          </a:xfrm>
          <a:prstGeom prst="rect">
            <a:avLst/>
          </a:prstGeom>
          <a:noFill/>
        </p:spPr>
      </p:pic>
      <p:pic>
        <p:nvPicPr>
          <p:cNvPr id="1032" name="Picture 8" descr="http://img1.wildberries.ru/big/new/1440000/144251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86256"/>
            <a:ext cx="1660915" cy="2214554"/>
          </a:xfrm>
          <a:prstGeom prst="rect">
            <a:avLst/>
          </a:prstGeom>
          <a:noFill/>
        </p:spPr>
      </p:pic>
      <p:sp>
        <p:nvSpPr>
          <p:cNvPr id="1034" name="AutoShape 10" descr="http://orklooru.ru/kartinki/57b4525a552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orklooru.ru/kartinki/57b4525a552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orklooru.ru/kartinki/57b4525a552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img01.taobaocdn.com/bao/uploaded/i1/T1wh1.XllmXXa8jOZU_015237.jpg"/>
          <p:cNvPicPr>
            <a:picLocks noChangeAspect="1" noChangeArrowheads="1"/>
          </p:cNvPicPr>
          <p:nvPr/>
        </p:nvPicPr>
        <p:blipFill>
          <a:blip r:embed="rId4" cstate="print"/>
          <a:srcRect l="7746" r="7055"/>
          <a:stretch>
            <a:fillRect/>
          </a:stretch>
        </p:blipFill>
        <p:spPr bwMode="auto">
          <a:xfrm>
            <a:off x="7429520" y="3357562"/>
            <a:ext cx="1500166" cy="1844657"/>
          </a:xfrm>
          <a:prstGeom prst="rect">
            <a:avLst/>
          </a:prstGeom>
          <a:noFill/>
        </p:spPr>
      </p:pic>
      <p:pic>
        <p:nvPicPr>
          <p:cNvPr id="1042" name="Picture 18" descr="http://izhevsk.ru/forums/icons/forum_pictures/012460/12460708.png"/>
          <p:cNvPicPr>
            <a:picLocks noChangeAspect="1" noChangeArrowheads="1"/>
          </p:cNvPicPr>
          <p:nvPr/>
        </p:nvPicPr>
        <p:blipFill>
          <a:blip r:embed="rId5" cstate="print"/>
          <a:srcRect l="6240" r="9517"/>
          <a:stretch>
            <a:fillRect/>
          </a:stretch>
        </p:blipFill>
        <p:spPr bwMode="auto">
          <a:xfrm>
            <a:off x="5357818" y="4286256"/>
            <a:ext cx="1928826" cy="2286821"/>
          </a:xfrm>
          <a:prstGeom prst="rect">
            <a:avLst/>
          </a:prstGeom>
          <a:noFill/>
        </p:spPr>
      </p:pic>
      <p:pic>
        <p:nvPicPr>
          <p:cNvPr id="1044" name="Picture 20" descr="http://womanico.com/wp-content/uploads/2013/06/Vero-Moda-%D0%B4%D0%B6%D0%B8%D0%BD-%D0%B6%D0%B8%D0%BB%D0%B5%D1%82-3300-%D1%80%D1%83%D0%B1-709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214818"/>
            <a:ext cx="163224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596" y="571480"/>
            <a:ext cx="5643563" cy="580548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b="1" dirty="0">
                <a:solidFill>
                  <a:schemeClr val="accent6">
                    <a:lumMod val="50000"/>
                  </a:schemeClr>
                </a:solidFill>
              </a:rPr>
              <a:t>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Джинсы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изобрел эмигрант из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Германиии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Ливай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Стросс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1873г.,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который содержал магазин готовой одежды в Калифорнии, в ту пору охваченной «золотой лихорадкой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Его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основными клиентами были золотоискатели и шахтеры, которые нуждались в прочной и дешевой одежде.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http://korabox.ru/images/ustore/23/58/13OS1mYUg9G0_1356222_XL.jpg"/>
          <p:cNvPicPr>
            <a:picLocks noChangeAspect="1" noChangeArrowheads="1"/>
          </p:cNvPicPr>
          <p:nvPr/>
        </p:nvPicPr>
        <p:blipFill>
          <a:blip r:embed="rId2"/>
          <a:srcRect l="20896" t="-10417" r="16416"/>
          <a:stretch>
            <a:fillRect/>
          </a:stretch>
        </p:blipFill>
        <p:spPr bwMode="auto">
          <a:xfrm>
            <a:off x="5643570" y="214290"/>
            <a:ext cx="329964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229600" cy="4530725"/>
          </a:xfrm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Традиционный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голубой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цвет джинсовой ткани также объясняется не дизайнерским расчетом, а вполне прозаическими причинами.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19 веке самым дешевым и стойким красителем считалось индиго, придававшее тканям темно-синий цвет.</a:t>
            </a:r>
          </a:p>
          <a:p>
            <a:pPr>
              <a:buFont typeface="Wingdings" pitchFamily="2" charset="2"/>
              <a:buNone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http://www.jeansinfo.ru/wp-content/uploads/2012/06/indi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86124"/>
            <a:ext cx="5036343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357166"/>
            <a:ext cx="8686800" cy="52562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Считается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что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Ливай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Строссс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дал своим штанам название «джинсы», чтобы подчеркнуть, что они сшиты из хорошо известной и качественной ткани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1986 году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он впервые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мире снабдил джинсы кожаным лейблом, на котором были изображены две лошади, пытающиеся разорвать джинсы.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coslychacwbiznesie.pl/assets/ja-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86058"/>
            <a:ext cx="6104930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357166"/>
            <a:ext cx="5429288" cy="52562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1980-е годы имидж джинсов вновь сменился. Они стали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символом самолюбия и богатства.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Тогда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впервые появились «вареные» джинсы и начались эксперименты с их цветовой гаммой.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супербогатых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людей создавались особые модели, украшенные драгоценным камнями, вышивкой 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апликацией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4" name="Picture 4" descr="http://mtdata.ru/u1/photo58BD/20373691449-0/original.jpg"/>
          <p:cNvPicPr>
            <a:picLocks noChangeAspect="1" noChangeArrowheads="1"/>
          </p:cNvPicPr>
          <p:nvPr/>
        </p:nvPicPr>
        <p:blipFill>
          <a:blip r:embed="rId2"/>
          <a:srcRect r="53125"/>
          <a:stretch>
            <a:fillRect/>
          </a:stretch>
        </p:blipFill>
        <p:spPr bwMode="auto">
          <a:xfrm>
            <a:off x="5500694" y="3357562"/>
            <a:ext cx="2200261" cy="3143248"/>
          </a:xfrm>
          <a:prstGeom prst="rect">
            <a:avLst/>
          </a:prstGeom>
          <a:noFill/>
        </p:spPr>
      </p:pic>
      <p:pic>
        <p:nvPicPr>
          <p:cNvPr id="5126" name="Picture 6" descr="https://cdn.lookastic.ru/%D1%81%D0%B8%D0%BD%D0%B8%D0%B5-%D0%B2%D0%B0%D1%80%D0%B5%D0%BD%D1%8B%D0%B5-%D0%B4%D0%B6%D0%B8%D0%BD%D1%81%D1%8B-%D1%81%D0%BA%D0%B8%D0%BD%D0%BD%D0%B8/boohoo-221290-me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214314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k.gseosem.com/wp-content/plugins/wp-o-matic/14images12/6ae87bd42e_O2iTLYkGNO8.jpg"/>
          <p:cNvPicPr>
            <a:picLocks noChangeAspect="1" noChangeArrowheads="1"/>
          </p:cNvPicPr>
          <p:nvPr/>
        </p:nvPicPr>
        <p:blipFill>
          <a:blip r:embed="rId2"/>
          <a:srcRect b="8571"/>
          <a:stretch>
            <a:fillRect/>
          </a:stretch>
        </p:blipFill>
        <p:spPr bwMode="auto">
          <a:xfrm>
            <a:off x="928662" y="214290"/>
            <a:ext cx="6954045" cy="6358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81075"/>
            <a:ext cx="6840538" cy="5616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Для того, чтобы узнать фасон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джинсов, обратите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внимание на надпись на этикетке - не даром же она прикреплена к штанам. И если там написано…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Relaxed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- то это джинсы… ну, просто джинсы, то есть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обычные по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ширине,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   годятся для любого приятного время препровождения.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Baggy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- это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широкие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мешковатые джинсы.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Естественно, идут далеко не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всем.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Picture 4" descr="Relax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908050"/>
            <a:ext cx="19796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Bag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076700"/>
            <a:ext cx="19796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81075"/>
            <a:ext cx="6443663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Boot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Flare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(или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Boot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Cut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) - это джинсы, что называется, для "настоящих ковбоев и ковбоек" - пояс немного приспущен на бедра, штанины эффектно облегают бедра, а ниже колена слегка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расклешены.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Fit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джинсы весьма узкие (но без фанатизма). Штанины прямые или слегка зауженные. По мнению специалистов - единственные джинсы, которые прилично смотрятся с пиджаком. 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folHlink"/>
              </a:solidFill>
            </a:endParaRPr>
          </a:p>
        </p:txBody>
      </p:sp>
      <p:pic>
        <p:nvPicPr>
          <p:cNvPr id="21509" name="Picture 5" descr="Regular 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9538">
            <a:off x="6526213" y="3143250"/>
            <a:ext cx="18986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1.sell.com/u/6R/5P/10867936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04"/>
            <a:ext cx="2227229" cy="222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52513"/>
            <a:ext cx="6815138" cy="45307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Slim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– это очень узкие джинсы.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Поэтому хорошая фигура - обязательна.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Cargo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- это довольно "хитрый" фасон, означающий, что на какую-нибудь из основных моделей пришили накладные карманы. </a:t>
            </a:r>
          </a:p>
        </p:txBody>
      </p:sp>
      <p:pic>
        <p:nvPicPr>
          <p:cNvPr id="20484" name="Picture 4" descr="Sl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333375"/>
            <a:ext cx="17272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ar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7354">
            <a:off x="6804025" y="3284538"/>
            <a:ext cx="19732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453</TotalTime>
  <Words>415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ДЖИНСЫ-ОДЕЖДА                  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НОВОЕ ПОКОЛЕНИЕ ВЫБИРАЕТ ДЖИНСЫ</dc:title>
  <dc:creator>Толик</dc:creator>
  <cp:lastModifiedBy>Татьяна</cp:lastModifiedBy>
  <cp:revision>61</cp:revision>
  <dcterms:created xsi:type="dcterms:W3CDTF">2007-09-22T12:03:26Z</dcterms:created>
  <dcterms:modified xsi:type="dcterms:W3CDTF">2016-10-14T06:23:20Z</dcterms:modified>
</cp:coreProperties>
</file>