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74" r:id="rId3"/>
    <p:sldId id="276" r:id="rId4"/>
    <p:sldId id="282" r:id="rId5"/>
    <p:sldId id="278" r:id="rId6"/>
    <p:sldId id="280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333" autoAdjust="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Любит семечки и сало</a:t>
            </a:r>
          </a:p>
          <a:p>
            <a:r>
              <a:rPr lang="ru-RU" sz="4800" dirty="0" smtClean="0"/>
              <a:t>Во дворе с утра летала</a:t>
            </a:r>
          </a:p>
          <a:p>
            <a:r>
              <a:rPr lang="ru-RU" sz="4800" dirty="0" smtClean="0"/>
              <a:t>Эта маленькая птичка,</a:t>
            </a:r>
          </a:p>
          <a:p>
            <a:r>
              <a:rPr lang="ru-RU" sz="4800" dirty="0" smtClean="0"/>
              <a:t>А зовут её …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4" descr="Картинки по запросу синица зимо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000660" cy="647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 descr="Картинки по запросу снегирь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1839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" descr="Картинки по запросу воробей зимой фото"/>
          <p:cNvPicPr>
            <a:picLocks noChangeAspect="1" noChangeArrowheads="1"/>
          </p:cNvPicPr>
          <p:nvPr/>
        </p:nvPicPr>
        <p:blipFill>
          <a:blip r:embed="rId2"/>
          <a:srcRect b="4494"/>
          <a:stretch>
            <a:fillRect/>
          </a:stretch>
        </p:blipFill>
        <p:spPr bwMode="auto">
          <a:xfrm>
            <a:off x="1285851" y="214290"/>
            <a:ext cx="693821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siter.com/uploads/20101014/65989097061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939423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Видеофрагмент о зимующих птицах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Мои документы\Мои рисунки\корм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214554"/>
            <a:ext cx="3238524" cy="3279005"/>
          </a:xfrm>
          <a:prstGeom prst="rect">
            <a:avLst/>
          </a:prstGeom>
          <a:noFill/>
        </p:spPr>
      </p:pic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3571900" cy="300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6" descr="http://mdou121.edu.yar.ru/images/kormushki_6_w250_h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71930"/>
            <a:ext cx="3571900" cy="268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/>
          <a:lstStyle/>
          <a:p>
            <a:pPr algn="ctr"/>
            <a:r>
              <a:rPr lang="ru-RU" dirty="0" smtClean="0"/>
              <a:t>Акция «Кормушка»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8658225" cy="16303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Синичкин день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86" name="Picture 2" descr="В этот день жители разных населенных пунктов страны готовятся к встрече «зимних гостей» (Фото: Kuttelvaserova Stuchelova, Shutterstoc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3948489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714488"/>
            <a:ext cx="42148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Несколько лет назад в России появился экологический праздник – Синичкин день. Он создан по инициативе Союза охраны птиц России и отмечается 12 ноября.</a:t>
            </a: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357166"/>
            <a:ext cx="8229600" cy="59039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народном календаре 12 ноября значится как день памяти православного святого   Зиновия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Синичника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http://www.ua.all.biz/img/ua/catalog/652848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15263"/>
            <a:ext cx="3230800" cy="46570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228599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По народным приметам, именно к этому времени синицы, предчувствуя скорые холода, перелетали из лесов ближе к человеческому жилью и ждали помощи от людей.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89844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Наши предки замечали: если птицы целыми стайками появлялись у дома, значит, вот-вот грянут морозы.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А еще 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12 ноября наши наблюдательные предки предсказывали погоду по особым приметам: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Если синица свистит – быть ясному дню,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Если пищит – быть ночному морозу,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Собирается много синиц на кормушках – к метели и снегопаду.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Кстати, название «синица» произошло вовсе не от синего оперения этих птиц, как многие могут подумать. Свое имя они получили за звонкие песни, напоминающие перезвон колокольчика: «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Зинь-зинь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!».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Интересные факты о синицах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 XVII века царскими указами запрещалось убивать синиц. А тому, кто убьет это пернатое, полагалось суровое наказание — могли либо высечь, либо взять крупный штраф</a:t>
            </a:r>
            <a:endParaRPr lang="ru-RU" dirty="0"/>
          </a:p>
        </p:txBody>
      </p:sp>
      <p:pic>
        <p:nvPicPr>
          <p:cNvPr id="4098" name="Picture 2" descr="https://fs00.infourok.ru/images/doc/189/216827/hello_html_63411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643314"/>
            <a:ext cx="3996345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Интересные факты о синицах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Специалисты-орнитологи утверждают, что именно полет синицы, а не ястреба, журавля, аиста или вороны — это яркий пример экономного расхода сил и энергии. Именно поэтому птички-синички летают с огромной скоростью, но при этом довольно редко взмахивают крыльями.</a:t>
            </a:r>
            <a:endParaRPr lang="ru-RU" sz="2400" dirty="0"/>
          </a:p>
        </p:txBody>
      </p:sp>
      <p:pic>
        <p:nvPicPr>
          <p:cNvPr id="2050" name="Picture 2" descr="http://kotomatrix.ru/images/lolz/2010/04/05/536562.jpg"/>
          <p:cNvPicPr>
            <a:picLocks noChangeAspect="1" noChangeArrowheads="1"/>
          </p:cNvPicPr>
          <p:nvPr/>
        </p:nvPicPr>
        <p:blipFill>
          <a:blip r:embed="rId2"/>
          <a:srcRect b="5594"/>
          <a:stretch>
            <a:fillRect/>
          </a:stretch>
        </p:blipFill>
        <p:spPr bwMode="auto">
          <a:xfrm>
            <a:off x="2714612" y="3500438"/>
            <a:ext cx="5143536" cy="297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428604"/>
            <a:ext cx="8229600" cy="59039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Синица считается одной из самых популярных птиц в нашей стране.</a:t>
            </a:r>
          </a:p>
          <a:p>
            <a:pPr algn="ctr">
              <a:buNone/>
            </a:pPr>
            <a:r>
              <a:rPr lang="ru-RU" sz="2400" dirty="0" smtClean="0"/>
              <a:t>Достаточно вспомнить пословицу: </a:t>
            </a:r>
          </a:p>
          <a:p>
            <a:pPr algn="ctr">
              <a:buNone/>
            </a:pPr>
            <a:r>
              <a:rPr lang="ru-RU" sz="2400" dirty="0" smtClean="0"/>
              <a:t>Лучше синица в руках, чем журавль в небе. </a:t>
            </a:r>
          </a:p>
          <a:p>
            <a:pPr algn="ctr">
              <a:buNone/>
            </a:pPr>
            <a:r>
              <a:rPr lang="ru-RU" sz="2400" dirty="0" smtClean="0"/>
              <a:t>Впрочем, синички не любят тесных контактов с людьми и предпочитают держаться на расстоянии. </a:t>
            </a:r>
          </a:p>
          <a:p>
            <a:pPr algn="ctr">
              <a:buNone/>
            </a:pPr>
            <a:r>
              <a:rPr lang="ru-RU" sz="2400" dirty="0" smtClean="0"/>
              <a:t>Даже во время больших холодов синички стараются брать еду из рук человека на лету.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http://foto.krasnoturinsk.me/cpg/albums/userpics/10072/2009_11_25_IMG_010528_filt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857628"/>
            <a:ext cx="395145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286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многих людей возникает закономерный вопрос — а чем, собственно, кормить синичек? </a:t>
            </a:r>
          </a:p>
          <a:p>
            <a:endParaRPr lang="ru-RU" sz="2000" dirty="0" smtClean="0"/>
          </a:p>
          <a:p>
            <a:r>
              <a:rPr lang="ru-RU" sz="2000" dirty="0" smtClean="0"/>
              <a:t>Для того, чтобы птички были довольны, достаточно насыпать в кормушку семечек тыквы или подсолнечника. </a:t>
            </a:r>
          </a:p>
          <a:p>
            <a:endParaRPr lang="ru-RU" sz="2000" dirty="0" smtClean="0"/>
          </a:p>
          <a:p>
            <a:r>
              <a:rPr lang="ru-RU" sz="2000" dirty="0" smtClean="0"/>
              <a:t>Также подойдут </a:t>
            </a:r>
            <a:r>
              <a:rPr lang="ru-RU" sz="2000" dirty="0" smtClean="0"/>
              <a:t>крошки хлеба </a:t>
            </a:r>
            <a:r>
              <a:rPr lang="ru-RU" sz="2000" dirty="0" smtClean="0"/>
              <a:t>, а для синичек-гурманов можно положить в кормушку небольшой кусочек сала. И тогда у синиц будет пир на весь мир.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Picture 2" descr="C:\Documents and Settings\Administrator\Мои документы\Мои рисунки\79699955_large_p86_56888990_0_3e428_37319f0d_1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214686"/>
            <a:ext cx="3171614" cy="29940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3357562"/>
            <a:ext cx="49291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Синички вообще очень прожорливы — они едят в течение всего дня, так что еда в кормушках должна быть всегда.</a:t>
            </a:r>
          </a:p>
          <a:p>
            <a:endParaRPr lang="ru-RU" sz="2000" dirty="0" smtClean="0"/>
          </a:p>
          <a:p>
            <a:r>
              <a:rPr lang="ru-RU" sz="2000" dirty="0" smtClean="0"/>
              <a:t> Интересно, что все зернышки, которые не помещаются в желудок, эта маленькая синяя птичка складывает в дупле или в ином укромном месте, а потом возвращается за провиантом.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Картинки по запросу дятел зимо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8"/>
            <a:ext cx="57369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Птицы зимующие у нас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264</TotalTime>
  <Words>362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 Синичкин день</vt:lpstr>
      <vt:lpstr>Слайд 3</vt:lpstr>
      <vt:lpstr>Слайд 4</vt:lpstr>
      <vt:lpstr>Интересные факты о синицах</vt:lpstr>
      <vt:lpstr>Интересные факты о синицах</vt:lpstr>
      <vt:lpstr>Слайд 7</vt:lpstr>
      <vt:lpstr>Слайд 8</vt:lpstr>
      <vt:lpstr>Птицы зимующие у нас</vt:lpstr>
      <vt:lpstr>Слайд 10</vt:lpstr>
      <vt:lpstr>Слайд 11</vt:lpstr>
      <vt:lpstr>Слайд 12</vt:lpstr>
      <vt:lpstr>Слайд 13</vt:lpstr>
      <vt:lpstr>Видеофрагмент о зимующих птицах</vt:lpstr>
      <vt:lpstr>Акция «Кормушка»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Синичкин день</dc:title>
  <dc:creator>Татьяна</dc:creator>
  <cp:lastModifiedBy>Татьяна</cp:lastModifiedBy>
  <cp:revision>39</cp:revision>
  <dcterms:modified xsi:type="dcterms:W3CDTF">2016-11-10T08:39:38Z</dcterms:modified>
</cp:coreProperties>
</file>