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7" r:id="rId4"/>
    <p:sldId id="259" r:id="rId5"/>
    <p:sldId id="261" r:id="rId6"/>
    <p:sldId id="262" r:id="rId7"/>
    <p:sldId id="265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1" r:id="rId23"/>
    <p:sldId id="282" r:id="rId24"/>
    <p:sldId id="283" r:id="rId25"/>
    <p:sldId id="284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60000" autoAdjust="0"/>
  </p:normalViewPr>
  <p:slideViewPr>
    <p:cSldViewPr>
      <p:cViewPr varScale="1">
        <p:scale>
          <a:sx n="42" d="100"/>
          <a:sy n="42" d="100"/>
        </p:scale>
        <p:origin x="-1950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5F8ED-1007-4652-B225-33322E5B3B3A}" type="datetimeFigureOut">
              <a:rPr lang="uk-UA" smtClean="0"/>
              <a:pPr/>
              <a:t>30.01.2017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E3E31-B56B-405A-9F91-4D013B3AC59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78906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возникновения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31583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70C0"/>
                </a:solidFill>
              </a:rPr>
              <a:t>Водяные часы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79191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Огненные часы</a:t>
            </a:r>
          </a:p>
          <a:p>
            <a:r>
              <a:rPr lang="ru-RU" dirty="0" smtClean="0"/>
              <a:t>Огненные часы произошли примерно 30000 лет тому назад и появились в Китае.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Они состояли из спирали или палочки из горючего материала с подвешенными металлическими шариками. При сгорании материала шарики падали в фарфоровую вазу, производя звон.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27825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Огненные часы</a:t>
            </a:r>
          </a:p>
          <a:p>
            <a:endParaRPr lang="ru-RU" dirty="0" smtClean="0"/>
          </a:p>
          <a:p>
            <a:r>
              <a:rPr lang="ru-RU" dirty="0" smtClean="0"/>
              <a:t>Свеча, размеренная на равные доли, служила примитивными часами. 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65265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Огненные часы</a:t>
            </a:r>
          </a:p>
          <a:p>
            <a:endParaRPr lang="ru-RU" dirty="0" smtClean="0"/>
          </a:p>
          <a:p>
            <a:r>
              <a:rPr lang="ru-RU" dirty="0" smtClean="0"/>
              <a:t>В лампах-часах время определялось по уровню ещё не сгоревшего масла.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18988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Огненные часы</a:t>
            </a:r>
          </a:p>
          <a:p>
            <a:endParaRPr lang="ru-RU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1200" noProof="0" dirty="0" smtClean="0"/>
              <a:t>Во Франции в 1819 году появилась лама-часы с циферблатом и часовой стрелкой.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83826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Огненные часы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48896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Песочные часы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1200" dirty="0" smtClean="0"/>
              <a:t>Песочные часы  произошли в Западной Европе примерно в конце 17 века.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61533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Песочные часы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81030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Механические часы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ru-RU" sz="1200" dirty="0" smtClean="0"/>
              <a:t> Первое упоминание о </a:t>
            </a:r>
            <a:r>
              <a:rPr lang="ru-RU" sz="1200" b="1" i="1" dirty="0" smtClean="0"/>
              <a:t>механических часах</a:t>
            </a:r>
            <a:r>
              <a:rPr lang="ru-RU" sz="1200" dirty="0" smtClean="0"/>
              <a:t> содержится в византийских книгах конца 6-го века </a:t>
            </a:r>
            <a:r>
              <a:rPr lang="ru-RU" sz="1200" dirty="0" err="1" smtClean="0"/>
              <a:t>н.э</a:t>
            </a:r>
            <a:r>
              <a:rPr lang="ru-RU" sz="1200" dirty="0" smtClean="0"/>
              <a:t> 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ru-RU" sz="1200" dirty="0" smtClean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ru-RU" sz="1200" noProof="0" dirty="0" smtClean="0"/>
              <a:t>Знакомые нам механические часы изобретены «всего» лет 700 назад – в 1250 году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55011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Наручные часы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1200" dirty="0" smtClean="0"/>
              <a:t>Наручные часы произошли в 1504 году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7266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Исторические факты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Первые часы появились более двух с половиной тысяч лет назад в Китае. Это были -солнечные часы.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04624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Наручные часы</a:t>
            </a:r>
          </a:p>
          <a:p>
            <a:r>
              <a:rPr lang="ru-RU" sz="1200" dirty="0" smtClean="0"/>
              <a:t> Мужские наручные часы времён Первой мировой войны.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43124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Часы «Кукушка»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1050" b="1" dirty="0" smtClean="0"/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Знаменитая кукушка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часах появилась в Германии в начале 18-го века. Изобрел "кукушку" Мастер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Кеттерер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Он собирался засунуть в часы "петуха", но его "голос" оказался слишком сложным для воспроизведения. Пришлось остановиться на примитивном куковании, популярном во всем мире вот уже 200 лет.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05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21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24068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ЧАСЫ 20 века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Кварцевые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5208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ЧАСЫ 20 века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электронные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23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86087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ЧАСЫ 20 века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Атомные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Атомные часы</a:t>
            </a:r>
            <a:r>
              <a:rPr lang="ru-RU" dirty="0" smtClean="0"/>
              <a:t> имеют погрешность в 1 секунду за шесть миллионов лет.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24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18121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ЧАСЫ 20 века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Радиоактивные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Существуют даже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радиоактивные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часы. С их помощью учёные измеряют очень большие промежутки времени – тысячи и даже миллионы лет. Например, возраст археологической находки.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25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48832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Столетья разрешаются от бремени,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                                                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Плоды приносят год, и день, и час.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                                                                                  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Пока у нас в руках частичка времени,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                                                                                 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Пускай оно работает на нас!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С.Я. </a:t>
            </a: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Маршак</a:t>
            </a:r>
            <a:endParaRPr kumimoji="0" lang="ru-RU" sz="12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26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54175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Исторические факты</a:t>
            </a:r>
          </a:p>
          <a:p>
            <a:r>
              <a:rPr lang="ru-RU" dirty="0" smtClean="0"/>
              <a:t>Следующий этап в истории изобретения часов принадлежит Египту.  Именно там появились вторые, известные человечеству солнечные часы. </a:t>
            </a:r>
          </a:p>
          <a:p>
            <a:r>
              <a:rPr lang="ru-RU" dirty="0" smtClean="0"/>
              <a:t>В Египте часы представляли из себя огромный вертикальный обелиск, имеющий гномон и наземную шкалу.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755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Солнечные часы</a:t>
            </a:r>
          </a:p>
          <a:p>
            <a:pPr algn="just"/>
            <a:r>
              <a:rPr lang="ru-RU" dirty="0" smtClean="0"/>
              <a:t>Солнечные часы были разнообразны.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Солнечные часы стали использовать около 5,5 тысяч лет назад, в 3500 году до нашей эры.</a:t>
            </a: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09958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Солнечные часы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r>
              <a:rPr lang="ru-RU" dirty="0" smtClean="0"/>
              <a:t>Гигантские солнечные часы, сооружены в Индии в 1724 году для астрономических наблюдений.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155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Солнечные часы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Солнечные часы просуществовали много веков.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В некоторых городах, например, в Москве и Петербурге они сохранились до сих пор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88423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Солнечные часы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58232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Водяные часы</a:t>
            </a:r>
          </a:p>
          <a:p>
            <a:r>
              <a:rPr lang="ru-RU" dirty="0" smtClean="0"/>
              <a:t>Водяные часы изобрели приблизительно 3,4 тысячи лет назад, то есть, где-то в1400 году до нашей эры.  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42040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Водяные часы</a:t>
            </a:r>
          </a:p>
          <a:p>
            <a:r>
              <a:rPr lang="ru-RU" dirty="0" smtClean="0"/>
              <a:t>Автоматические водяные часы с круглым циферблатом и часовой стрелкой.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3E31-B56B-405A-9F91-4D013B3AC593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8958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5B0E3A-4AAE-4963-8599-DCCEAAAE9B1B}" type="datetime1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37A38E-CD64-489D-8B9C-FBA1C04F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3CCE8-2160-44E5-9755-145ABF0CBB57}" type="datetime1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7A38E-CD64-489D-8B9C-FBA1C04F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29F45-89BB-4B15-99D6-D9AE7ABCD942}" type="datetime1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7A38E-CD64-489D-8B9C-FBA1C04F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80134B-CB99-48D2-98BD-67D3CC19F847}" type="datetime1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7A38E-CD64-489D-8B9C-FBA1C04F56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20D1C5-3494-41A0-A935-1BA59EE97F59}" type="datetime1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7A38E-CD64-489D-8B9C-FBA1C04F56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F75FD-5BAB-4AB8-B791-DCD7F0211D61}" type="datetime1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7A38E-CD64-489D-8B9C-FBA1C04F56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04341-21BE-45B6-8A72-26ECA8E6B584}" type="datetime1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7A38E-CD64-489D-8B9C-FBA1C04F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E5757-62EF-4C19-B87B-4A30F22AFB05}" type="datetime1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7A38E-CD64-489D-8B9C-FBA1C04F56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AE6E92-7DB5-4DCE-8F12-FD8C55E958CD}" type="datetime1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7A38E-CD64-489D-8B9C-FBA1C04F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758D2B-E1CA-4F7E-8C78-CC91CF3C2784}" type="datetime1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7A38E-CD64-489D-8B9C-FBA1C04F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CFE8F2-7072-4445-9185-0628DC01B762}" type="datetime1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37A38E-CD64-489D-8B9C-FBA1C04F56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8E13DF1-71F3-459F-8E45-705142149BF2}" type="datetime1">
              <a:rPr lang="ru-RU" smtClean="0"/>
              <a:pPr/>
              <a:t>30.01.2017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37A38E-CD64-489D-8B9C-FBA1C04F5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373871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часов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348880"/>
            <a:ext cx="7772400" cy="3600400"/>
          </a:xfrm>
        </p:spPr>
        <p:txBody>
          <a:bodyPr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Водяные часы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школа\Desktop\Фото часы\0013-024-Vodjanye-chas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1628800"/>
            <a:ext cx="7272808" cy="4608512"/>
          </a:xfrm>
          <a:prstGeom prst="rect">
            <a:avLst/>
          </a:prstGeom>
          <a:noFill/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60848"/>
            <a:ext cx="8363272" cy="3946443"/>
          </a:xfrm>
        </p:spPr>
        <p:txBody>
          <a:bodyPr/>
          <a:lstStyle/>
          <a:p>
            <a:r>
              <a:rPr lang="ru-RU" dirty="0" smtClean="0"/>
              <a:t>Огненные часы произошли примерно 30000 лет тому назад и появились в Китае.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Они состояли из спирали или палочки из горючего материала с подвешенными металлическими шариками. При сгорании материала шарики падали в фарфоровую вазу, производя звон.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Огненные часы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339752" y="1628800"/>
            <a:ext cx="3250704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Свеча, размеренная на равные доли, служила примитивными часами.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Огненные часы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4" name="Picture 4" descr="C:\Users\школа\Desktop\часы\(e)SP_A03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916832"/>
            <a:ext cx="2016224" cy="367240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031330" cy="51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250704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В лампах-часах время определялось по уровню ещё не сгоревшего масла.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Огненные часы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3" name="Picture 3" descr="C:\Users\школа\Desktop\часы\(e)SP_A03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700808"/>
            <a:ext cx="4032448" cy="4896544"/>
          </a:xfrm>
          <a:prstGeom prst="rect">
            <a:avLst/>
          </a:prstGeom>
          <a:noFill/>
        </p:spPr>
      </p:pic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250704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Огненные часы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школа\Desktop\часы\(e)SP_A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456384" cy="4896544"/>
          </a:xfrm>
          <a:prstGeom prst="rect">
            <a:avLst/>
          </a:prstGeom>
          <a:noFill/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609600" y="2060848"/>
            <a:ext cx="3250704" cy="40988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700" noProof="0" dirty="0" smtClean="0"/>
              <a:t>Во Франции в 1819 году появилась лама-часы с циферблатом и часовой стрелкой.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Огненные часы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609600" y="2060848"/>
            <a:ext cx="3250704" cy="40988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C:\Users\школа\Desktop\часы\ove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844824"/>
            <a:ext cx="4762500" cy="3571875"/>
          </a:xfrm>
          <a:prstGeom prst="rect">
            <a:avLst/>
          </a:prstGeom>
          <a:noFill/>
        </p:spPr>
      </p:pic>
      <p:pic>
        <p:nvPicPr>
          <p:cNvPr id="11267" name="Picture 3" descr="C:\Users\школа\Desktop\часы\preview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1844824"/>
            <a:ext cx="2232248" cy="3672408"/>
          </a:xfrm>
          <a:prstGeom prst="rect">
            <a:avLst/>
          </a:prstGeom>
          <a:noFill/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Песочные часы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609600" y="2060848"/>
            <a:ext cx="3250704" cy="40988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762000" y="2213248"/>
            <a:ext cx="3250704" cy="40988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700" dirty="0" smtClean="0"/>
              <a:t>Песочные часы  произошли в Западной Европе примерно в конце 17 века.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школа\Desktop\Фото часы\hourglass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1844824"/>
            <a:ext cx="3456384" cy="4248472"/>
          </a:xfrm>
          <a:prstGeom prst="rect">
            <a:avLst/>
          </a:prstGeom>
          <a:noFill/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Песочные часы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609600" y="2060848"/>
            <a:ext cx="3250704" cy="40988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школа\Desktop\Фото часы\21438612_sandglas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168" y="1628800"/>
            <a:ext cx="2895600" cy="4762500"/>
          </a:xfrm>
          <a:prstGeom prst="rect">
            <a:avLst/>
          </a:prstGeom>
          <a:noFill/>
        </p:spPr>
      </p:pic>
      <p:pic>
        <p:nvPicPr>
          <p:cNvPr id="2051" name="Picture 3" descr="C:\Users\школа\Desktop\Фото часы\wooden_promotional_sand_glas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1840" y="2780928"/>
            <a:ext cx="3096344" cy="2952328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44729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Механические часы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609600" y="2060848"/>
            <a:ext cx="3250704" cy="40988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762000" y="1484785"/>
            <a:ext cx="8058472" cy="259228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ru-RU" sz="2700" dirty="0" smtClean="0"/>
              <a:t>  </a:t>
            </a:r>
            <a:r>
              <a:rPr lang="ru-RU" sz="2800" dirty="0" smtClean="0"/>
              <a:t>Первое упоминание о </a:t>
            </a:r>
            <a:r>
              <a:rPr lang="ru-RU" sz="2800" b="1" i="1" dirty="0" smtClean="0"/>
              <a:t>механических часах</a:t>
            </a:r>
            <a:r>
              <a:rPr lang="ru-RU" sz="2800" dirty="0" smtClean="0"/>
              <a:t> содержится в византийских книгах конца 6-го века н.э 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ru-RU" sz="2800" dirty="0" smtClean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ru-RU" sz="2700" noProof="0" dirty="0" smtClean="0"/>
              <a:t>Знакомые нам механические часы изобретены «всего» лет 700 назад – в 1250 году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школа\Desktop\Фото часы\14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4077072"/>
            <a:ext cx="2448272" cy="2403648"/>
          </a:xfrm>
          <a:prstGeom prst="rect">
            <a:avLst/>
          </a:prstGeom>
          <a:noFill/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Наручные часы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609600" y="2060848"/>
            <a:ext cx="3250704" cy="40988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762000" y="2213248"/>
            <a:ext cx="3250704" cy="40988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700" dirty="0" smtClean="0"/>
              <a:t>Наручные часы произошли в 1504 году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школа\Desktop\Фото часы\(e)SP_A0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484784"/>
            <a:ext cx="3672408" cy="5112568"/>
          </a:xfrm>
          <a:prstGeom prst="rect">
            <a:avLst/>
          </a:prstGeom>
          <a:noFill/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3898776" cy="216369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Первые часы появились более двух с половиной тысяч лет назад в Китае. Это были -солнечные часы.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/>
              <a:t>Исторические факты</a:t>
            </a:r>
            <a:endParaRPr lang="ru-RU" dirty="0"/>
          </a:p>
        </p:txBody>
      </p:sp>
      <p:pic>
        <p:nvPicPr>
          <p:cNvPr id="4" name="Picture 4" descr="C:\Users\школа\Desktop\часы\(e)SP_A03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1928802"/>
            <a:ext cx="2840042" cy="3786214"/>
          </a:xfrm>
          <a:prstGeom prst="rect">
            <a:avLst/>
          </a:prstGeom>
          <a:noFill/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683568" y="3717032"/>
            <a:ext cx="3898776" cy="230425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Этот древний обелиск, служивший для измерения времени, до сих пор стоит на одной из площади Рима.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Наручные часы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609600" y="2060848"/>
            <a:ext cx="3250704" cy="40988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762000" y="2348880"/>
            <a:ext cx="3250704" cy="396321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2700" dirty="0" smtClean="0"/>
              <a:t>  Мужские наручные часы времён Первой мировой войны.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школа\Desktop\часы\(e)SP_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1484784"/>
            <a:ext cx="4824536" cy="5112568"/>
          </a:xfrm>
          <a:prstGeom prst="rect">
            <a:avLst/>
          </a:prstGeom>
          <a:noFill/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Часы «Кукушка»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609600" y="2060848"/>
            <a:ext cx="3250704" cy="40988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251520" y="1484784"/>
            <a:ext cx="8712968" cy="216024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800" b="1" dirty="0" smtClean="0"/>
              <a:t> 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Знаменитая кукушка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 часах появилась в Германии в начале 18-го века. Изобрел "кукушку" Мастер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Кеттерер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Он собирался засунуть в часы "петуха", но его "голос" оказался слишком сложным для воспроизведения. Пришлось остановиться на примитивном куковании, популярном во всем мире вот уже 200 лет.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C:\Users\школа\Desktop\Фото часы\cloc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03648" y="3356992"/>
            <a:ext cx="7128792" cy="3312368"/>
          </a:xfrm>
          <a:prstGeom prst="rect">
            <a:avLst/>
          </a:prstGeom>
          <a:noFill/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ЧАСЫ 20 века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609600" y="2060848"/>
            <a:ext cx="3250704" cy="40988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 descr="C:\Users\школа\Downloads\220px-Lorus1_037_wikipedi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628800"/>
            <a:ext cx="3096344" cy="32403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35896" y="1556792"/>
            <a:ext cx="388843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Кварцевые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C:\Users\школа\Downloads\chasy-v-volgograd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07904" y="2780928"/>
            <a:ext cx="3810000" cy="3810000"/>
          </a:xfrm>
          <a:prstGeom prst="rect">
            <a:avLst/>
          </a:prstGeom>
          <a:noFill/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ЧАСЫ 20 века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609600" y="2060848"/>
            <a:ext cx="3250704" cy="40988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3" name="Picture 3" descr="C:\Users\школа\Downloads\citizen_aibato_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1340768"/>
            <a:ext cx="4838700" cy="36290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1556792"/>
            <a:ext cx="34563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электронные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6866" name="Picture 2" descr="C:\Users\школа\Downloads\round-led-animated-digital-cloc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3148112"/>
            <a:ext cx="2952328" cy="3305224"/>
          </a:xfrm>
          <a:prstGeom prst="rect">
            <a:avLst/>
          </a:prstGeom>
          <a:noFill/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ЧАСЫ 20 века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609600" y="2060848"/>
            <a:ext cx="3250704" cy="40988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556792"/>
            <a:ext cx="34563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Атомные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Атомные часы</a:t>
            </a:r>
            <a:r>
              <a:rPr lang="ru-RU" dirty="0" smtClean="0"/>
              <a:t> имеют погрешность в 1 секунду за шесть миллионов лет.</a:t>
            </a:r>
            <a:endParaRPr lang="ru-RU" dirty="0"/>
          </a:p>
        </p:txBody>
      </p:sp>
      <p:pic>
        <p:nvPicPr>
          <p:cNvPr id="37890" name="Picture 2" descr="C:\Users\школа\Downloads\1271486_larg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780928"/>
            <a:ext cx="4104456" cy="3826396"/>
          </a:xfrm>
          <a:prstGeom prst="rect">
            <a:avLst/>
          </a:prstGeom>
          <a:noFill/>
        </p:spPr>
      </p:pic>
      <p:pic>
        <p:nvPicPr>
          <p:cNvPr id="37891" name="Picture 3" descr="C:\Users\школа\Downloads\atom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2348880"/>
            <a:ext cx="4762500" cy="3571875"/>
          </a:xfrm>
          <a:prstGeom prst="rect">
            <a:avLst/>
          </a:prstGeom>
          <a:noFill/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ЧАСЫ 20 века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609600" y="2060848"/>
            <a:ext cx="3250704" cy="40988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96752"/>
            <a:ext cx="37444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Радиоактивные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067944" y="1412776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19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Существуют даже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радиоактивные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часы. С их помощью учёные измеряют очень большие промежутки времени – тысячи и даже миллионы лет. Например, возраст археологической находки.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школа\Downloads\d187d0b0d181d18b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0152" y="3068960"/>
            <a:ext cx="3014861" cy="3024336"/>
          </a:xfrm>
          <a:prstGeom prst="rect">
            <a:avLst/>
          </a:prstGeom>
          <a:noFill/>
        </p:spPr>
      </p:pic>
      <p:pic>
        <p:nvPicPr>
          <p:cNvPr id="38915" name="Picture 3" descr="C:\Users\школа\Downloads\Tokyoflash-Radio-Activ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420888"/>
            <a:ext cx="3810000" cy="2857500"/>
          </a:xfrm>
          <a:prstGeom prst="rect">
            <a:avLst/>
          </a:prstGeom>
          <a:noFill/>
        </p:spPr>
      </p:pic>
      <p:pic>
        <p:nvPicPr>
          <p:cNvPr id="38916" name="Picture 4" descr="C:\Users\школа\Downloads\DSC_362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43808" y="4509120"/>
            <a:ext cx="3021856" cy="2348880"/>
          </a:xfrm>
          <a:prstGeom prst="rect">
            <a:avLst/>
          </a:prstGeom>
          <a:noFill/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"/>
          <p:cNvSpPr txBox="1">
            <a:spLocks/>
          </p:cNvSpPr>
          <p:nvPr/>
        </p:nvSpPr>
        <p:spPr>
          <a:xfrm>
            <a:off x="609600" y="2060848"/>
            <a:ext cx="3250704" cy="40988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683568" y="2132856"/>
            <a:ext cx="3401144" cy="417923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99792" y="2204864"/>
            <a:ext cx="61206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Столетья разрешаются от бремени,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                                                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Плоды приносят год, и день, и час.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                                                                                  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Пока у нас в руках частичка времени,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                                                                                 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Пускай оно работает на нас!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С.Я. Маршак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Спасская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76672"/>
            <a:ext cx="3707904" cy="61206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9"/>
            <a:ext cx="3851920" cy="46839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Следующий этап в истории изобретения часов принадлежит Египту.  Именно там появились вторые, известные человечеству солнечные часы. </a:t>
            </a:r>
          </a:p>
          <a:p>
            <a:r>
              <a:rPr lang="ru-RU" dirty="0" smtClean="0"/>
              <a:t>В Египте часы представляли из себя огромный вертикальный обелиск, имеющий гномон и наземную шкалу.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/>
              <a:t>Исторические факты</a:t>
            </a:r>
            <a:endParaRPr lang="ru-RU" dirty="0"/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179512" y="4509120"/>
            <a:ext cx="4680520" cy="15121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5301208"/>
            <a:ext cx="5436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Египтянам удалось построить часы, которые простояли до наших дней, и высота обелиска которых составляла 34 метра.</a:t>
            </a:r>
            <a:endParaRPr lang="ru-RU" dirty="0"/>
          </a:p>
        </p:txBody>
      </p:sp>
      <p:pic>
        <p:nvPicPr>
          <p:cNvPr id="7" name="Picture 4" descr="C:\Users\школа\Desktop\Фото часы\f9d84054-82cf-3b1b-9f92-5f9fc4fe16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1628800"/>
            <a:ext cx="4896544" cy="3573016"/>
          </a:xfrm>
          <a:prstGeom prst="rect">
            <a:avLst/>
          </a:prstGeom>
          <a:noFill/>
        </p:spPr>
      </p:pic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1328"/>
            <a:ext cx="4258816" cy="4525963"/>
          </a:xfrm>
        </p:spPr>
        <p:txBody>
          <a:bodyPr/>
          <a:lstStyle/>
          <a:p>
            <a:pPr algn="just"/>
            <a:r>
              <a:rPr lang="ru-RU" dirty="0" smtClean="0"/>
              <a:t>Солнечные часы были разнообразны.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Солнечные часы стали использовать около 5,5 тысяч лет назад, в 3500 году до нашей эры.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pic>
        <p:nvPicPr>
          <p:cNvPr id="6" name="Picture 3" descr="C:\Users\школа\Desktop\часы\(e)SP_A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1556792"/>
            <a:ext cx="3528392" cy="4608512"/>
          </a:xfrm>
          <a:prstGeom prst="rect">
            <a:avLst/>
          </a:prstGeom>
          <a:noFill/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blipFill>
            <a:blip r:embed="rId4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/>
              <a:t>Солнечные часы</a:t>
            </a:r>
            <a:endParaRPr lang="ru-RU" dirty="0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1328"/>
            <a:ext cx="3682752" cy="4525963"/>
          </a:xfrm>
        </p:spPr>
        <p:txBody>
          <a:bodyPr/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r>
              <a:rPr lang="ru-RU" dirty="0" smtClean="0"/>
              <a:t>Гигантские солнечные часы, сооружены в Индии в 1724 году для астрономических наблюдений.</a:t>
            </a:r>
            <a:endParaRPr lang="ru-RU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/>
              <a:t>Солнечные часы</a:t>
            </a:r>
            <a:endParaRPr lang="ru-RU" dirty="0"/>
          </a:p>
        </p:txBody>
      </p:sp>
      <p:pic>
        <p:nvPicPr>
          <p:cNvPr id="3074" name="Picture 2" descr="C:\Users\школа\Desktop\Фото часы\SP_A03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916832"/>
            <a:ext cx="4248472" cy="4248472"/>
          </a:xfrm>
          <a:prstGeom prst="rect">
            <a:avLst/>
          </a:prstGeom>
          <a:noFill/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1328"/>
            <a:ext cx="490688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Солнечные часы просуществовали много веков.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В некоторых городах, например, в Москве и Петербурге они сохранились до сих пор</a:t>
            </a: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/>
              <a:t>Солнечные часы</a:t>
            </a:r>
            <a:endParaRPr lang="ru-RU" dirty="0"/>
          </a:p>
        </p:txBody>
      </p:sp>
      <p:pic>
        <p:nvPicPr>
          <p:cNvPr id="4098" name="Picture 2" descr="C:\Users\школа\Desktop\Фото часы\(e)SP_A0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1484784"/>
            <a:ext cx="3600400" cy="5184576"/>
          </a:xfrm>
          <a:prstGeom prst="rect">
            <a:avLst/>
          </a:prstGeom>
          <a:noFill/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1328"/>
            <a:ext cx="490688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/>
              <a:t>Солнечные часы</a:t>
            </a:r>
            <a:endParaRPr lang="ru-RU" dirty="0"/>
          </a:p>
        </p:txBody>
      </p:sp>
      <p:pic>
        <p:nvPicPr>
          <p:cNvPr id="7170" name="Picture 2" descr="C:\Users\школа\Desktop\Фото часы\300px-Sundial_in_Supreme_Court_Gardens__Perth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4769768"/>
            <a:ext cx="3096344" cy="1827584"/>
          </a:xfrm>
          <a:prstGeom prst="rect">
            <a:avLst/>
          </a:prstGeom>
          <a:noFill/>
        </p:spPr>
      </p:pic>
      <p:pic>
        <p:nvPicPr>
          <p:cNvPr id="7171" name="Picture 3" descr="C:\Users\школа\Desktop\Фото часы\430_reloj-de-so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1268760"/>
            <a:ext cx="3960440" cy="3397349"/>
          </a:xfrm>
          <a:prstGeom prst="rect">
            <a:avLst/>
          </a:prstGeom>
          <a:noFill/>
        </p:spPr>
      </p:pic>
      <p:pic>
        <p:nvPicPr>
          <p:cNvPr id="1026" name="Picture 2" descr="C:\Users\школа\AppData\Local\Temp\Temp1_ФОТО для ПРЕЗЕНТАЦИЙ.zip\chasi_solnechni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1484784"/>
            <a:ext cx="4104456" cy="3168352"/>
          </a:xfrm>
          <a:prstGeom prst="rect">
            <a:avLst/>
          </a:prstGeom>
          <a:noFill/>
        </p:spPr>
      </p:pic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394720" cy="4525963"/>
          </a:xfrm>
        </p:spPr>
        <p:txBody>
          <a:bodyPr/>
          <a:lstStyle/>
          <a:p>
            <a:r>
              <a:rPr lang="ru-RU" dirty="0" smtClean="0"/>
              <a:t>Водяные часы изобрели приблизительно 3,4 тысячи лет назад, то есть, где-то в1400 году до нашей эры.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Водяные часы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школа\Desktop\Фото часы\water-clock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1628800"/>
            <a:ext cx="3600400" cy="4752528"/>
          </a:xfrm>
          <a:prstGeom prst="rect">
            <a:avLst/>
          </a:prstGeom>
          <a:noFill/>
        </p:spPr>
      </p:pic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394720" cy="4525963"/>
          </a:xfrm>
        </p:spPr>
        <p:txBody>
          <a:bodyPr/>
          <a:lstStyle/>
          <a:p>
            <a:r>
              <a:rPr lang="ru-RU" dirty="0" smtClean="0"/>
              <a:t>Автоматические водяные часы с круглым циферблатом и часовой стрелкой.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Водяные часы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школа\Desktop\Фото часы\(e)SP_A03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700808"/>
            <a:ext cx="3960440" cy="4752528"/>
          </a:xfrm>
          <a:prstGeom prst="rect">
            <a:avLst/>
          </a:prstGeom>
          <a:noFill/>
        </p:spPr>
      </p:pic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219</TotalTime>
  <Words>886</Words>
  <Application>Microsoft Office PowerPoint</Application>
  <PresentationFormat>Экран (4:3)</PresentationFormat>
  <Paragraphs>208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История возникновения часов</vt:lpstr>
      <vt:lpstr>Исторические факты</vt:lpstr>
      <vt:lpstr>Исторические факты</vt:lpstr>
      <vt:lpstr>Солнечные часы</vt:lpstr>
      <vt:lpstr>Солнечные часы</vt:lpstr>
      <vt:lpstr>Солнечные часы</vt:lpstr>
      <vt:lpstr>Солнечные часы</vt:lpstr>
      <vt:lpstr>Водяные часы</vt:lpstr>
      <vt:lpstr>Водяные часы</vt:lpstr>
      <vt:lpstr>Водяные часы</vt:lpstr>
      <vt:lpstr>Огненные часы</vt:lpstr>
      <vt:lpstr>Огненные часы</vt:lpstr>
      <vt:lpstr>Огненные часы</vt:lpstr>
      <vt:lpstr>Огненные часы</vt:lpstr>
      <vt:lpstr>Огненные часы</vt:lpstr>
      <vt:lpstr>Песочные часы</vt:lpstr>
      <vt:lpstr>Песочные часы</vt:lpstr>
      <vt:lpstr>Механические часы</vt:lpstr>
      <vt:lpstr>Наручные часы</vt:lpstr>
      <vt:lpstr>Наручные часы</vt:lpstr>
      <vt:lpstr>Часы «Кукушка»</vt:lpstr>
      <vt:lpstr>ЧАСЫ 20 века</vt:lpstr>
      <vt:lpstr>ЧАСЫ 20 века</vt:lpstr>
      <vt:lpstr>ЧАСЫ 20 века</vt:lpstr>
      <vt:lpstr>ЧАСЫ 20 века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часов</dc:title>
  <dc:creator>школа</dc:creator>
  <cp:lastModifiedBy>методист</cp:lastModifiedBy>
  <cp:revision>54</cp:revision>
  <dcterms:created xsi:type="dcterms:W3CDTF">2012-05-22T09:18:08Z</dcterms:created>
  <dcterms:modified xsi:type="dcterms:W3CDTF">2017-01-30T03:14:43Z</dcterms:modified>
</cp:coreProperties>
</file>