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73" r:id="rId5"/>
    <p:sldId id="272" r:id="rId6"/>
    <p:sldId id="271" r:id="rId7"/>
    <p:sldId id="268" r:id="rId8"/>
    <p:sldId id="269" r:id="rId9"/>
    <p:sldId id="270" r:id="rId10"/>
    <p:sldId id="274" r:id="rId11"/>
    <p:sldId id="275" r:id="rId12"/>
    <p:sldId id="276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70" d="100"/>
          <a:sy n="70" d="100"/>
        </p:scale>
        <p:origin x="-199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1" y="4932876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Авторы : Тимкина Лилия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Абдельахатовна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               Васильева Светлана Владимировна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             2019г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143000"/>
            <a:ext cx="8305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Муниципальный фотоконкурс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зимних фигур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«Познавательная физкультура»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Курьинское</a:t>
            </a:r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ОДО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МАОУ </a:t>
            </a:r>
            <a:r>
              <a:rPr lang="ru-RU" sz="44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Бегишевской</a:t>
            </a:r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СОШ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1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дик\Desktop\фото фигур из снега — копия\IMG_20191218_104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3657600" cy="3886200"/>
          </a:xfrm>
          <a:prstGeom prst="rect">
            <a:avLst/>
          </a:prstGeom>
          <a:noFill/>
        </p:spPr>
      </p:pic>
      <p:pic>
        <p:nvPicPr>
          <p:cNvPr id="9219" name="Picture 3" descr="C:\Users\Садик\Desktop\фото фигур из снега — копия\IMG_20191218_10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962400" cy="2971800"/>
          </a:xfrm>
          <a:prstGeom prst="rect">
            <a:avLst/>
          </a:prstGeom>
          <a:noFill/>
        </p:spPr>
      </p:pic>
      <p:pic>
        <p:nvPicPr>
          <p:cNvPr id="9220" name="Picture 4" descr="C:\Users\Садик\Desktop\фото фигур из снега — копия\IMG_20191218_104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19400"/>
            <a:ext cx="35814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адик\Desktop\фото фигур из снега — копия\IMG_20191218_104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3733800" cy="2895600"/>
          </a:xfrm>
          <a:prstGeom prst="rect">
            <a:avLst/>
          </a:prstGeom>
          <a:noFill/>
        </p:spPr>
      </p:pic>
      <p:pic>
        <p:nvPicPr>
          <p:cNvPr id="10243" name="Picture 3" descr="C:\Users\Садик\Desktop\фото фигур из снега — копия\IMG_20191218_104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343400" cy="3124200"/>
          </a:xfrm>
          <a:prstGeom prst="rect">
            <a:avLst/>
          </a:prstGeom>
          <a:noFill/>
        </p:spPr>
      </p:pic>
      <p:pic>
        <p:nvPicPr>
          <p:cNvPr id="10244" name="Picture 4" descr="C:\Users\Садик\Desktop\фото фигур из снега — копия\IMG_20191218_104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3962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дик\Desktop\фото фигур из снега — копия\IMG_20191218_104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343400" cy="2971800"/>
          </a:xfrm>
          <a:prstGeom prst="rect">
            <a:avLst/>
          </a:prstGeom>
          <a:noFill/>
        </p:spPr>
      </p:pic>
      <p:pic>
        <p:nvPicPr>
          <p:cNvPr id="11267" name="Picture 3" descr="C:\Users\Садик\Desktop\фото фигур из снега — копия\IMG_20191218_104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962400" cy="3048000"/>
          </a:xfrm>
          <a:prstGeom prst="rect">
            <a:avLst/>
          </a:prstGeom>
          <a:noFill/>
        </p:spPr>
      </p:pic>
      <p:pic>
        <p:nvPicPr>
          <p:cNvPr id="11268" name="Picture 4" descr="C:\Users\Садик\Desktop\фото фигур из снега — копия\IMG_20191216_105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505200" cy="3124200"/>
          </a:xfrm>
          <a:prstGeom prst="rect">
            <a:avLst/>
          </a:prstGeom>
          <a:noFill/>
        </p:spPr>
      </p:pic>
      <p:pic>
        <p:nvPicPr>
          <p:cNvPr id="11269" name="Picture 5" descr="C:\Users\Садик\Desktop\фото фигур из снега — копия\IMG_20191216_105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3733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7432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/>
                </a:solidFill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  <a:p>
            <a:pPr algn="ctr"/>
            <a:endParaRPr lang="ru-RU" sz="6000" dirty="0">
              <a:latin typeface="Monotype Corsiva" pitchFamily="66" charset="0"/>
            </a:endParaRPr>
          </a:p>
          <a:p>
            <a:pPr algn="ctr"/>
            <a:r>
              <a:rPr lang="ru-RU" sz="6000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нашем детском саду в рамках конкурса мы создали целую тропу из снежных фигур для физкультурных занятий и развлечений.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Садик\Desktop\фото фигур из снега — копия\IMG_20191216_10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429000" cy="2667000"/>
          </a:xfrm>
          <a:prstGeom prst="rect">
            <a:avLst/>
          </a:prstGeom>
          <a:noFill/>
        </p:spPr>
      </p:pic>
      <p:pic>
        <p:nvPicPr>
          <p:cNvPr id="1029" name="Picture 5" descr="C:\Users\Садик\Desktop\фото фигур из снега — копия\IMG_20191216_105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0"/>
            <a:ext cx="35814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1.Крепость.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181600"/>
            <a:ext cx="206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2.Боулинг.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фото фигур из снега — копия\IMG_20191216_105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191000" cy="3505200"/>
          </a:xfrm>
          <a:prstGeom prst="rect">
            <a:avLst/>
          </a:prstGeom>
          <a:noFill/>
        </p:spPr>
      </p:pic>
      <p:pic>
        <p:nvPicPr>
          <p:cNvPr id="2051" name="Picture 3" descr="C:\Users\Садик\Desktop\фото фигур из снега — копия\IMG_20191216_105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191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914400"/>
            <a:ext cx="4265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3.Проползание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под фигурой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мишки.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428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4.Кольцеброс-Ёжик.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дик\Desktop\фото фигур из снега — копия\IMG_20191216_10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267200" cy="3429000"/>
          </a:xfrm>
          <a:prstGeom prst="rect">
            <a:avLst/>
          </a:prstGeom>
          <a:noFill/>
        </p:spPr>
      </p:pic>
      <p:pic>
        <p:nvPicPr>
          <p:cNvPr id="3075" name="Picture 3" descr="C:\Users\Садик\Desktop\фото фигур из снега — копия\IMG_20191218_103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44958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1600200"/>
            <a:ext cx="344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5.Бросание мяча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 корзину.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76800"/>
            <a:ext cx="2651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6.Прыжки на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двух ногах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фото фигур из снега — копия\IMG_20191218_10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14800" cy="3886200"/>
          </a:xfrm>
          <a:prstGeom prst="rect">
            <a:avLst/>
          </a:prstGeom>
          <a:noFill/>
        </p:spPr>
      </p:pic>
      <p:pic>
        <p:nvPicPr>
          <p:cNvPr id="4099" name="Picture 3" descr="C:\Users\Садик\Desktop\фото фигур из снега — копия\IMG_20191218_10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48006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1600200"/>
            <a:ext cx="2979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7. Прыжки из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обруча в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обруч.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2823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8.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Пролезание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 обруч. 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ик\Desktop\фото фигур из снега — копия\IMG_20191218_10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14800" cy="3200400"/>
          </a:xfrm>
          <a:prstGeom prst="rect">
            <a:avLst/>
          </a:prstGeom>
          <a:noFill/>
        </p:spPr>
      </p:pic>
      <p:pic>
        <p:nvPicPr>
          <p:cNvPr id="5123" name="Picture 3" descr="C:\Users\Садик\Desktop\фото фигур из снега — копия\IMG_20191218_10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4114800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3352800"/>
            <a:ext cx="3510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9.Ходьба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змейкой.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дик\Desktop\фото фигур из снега — копия\IMG_20191218_10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267200" cy="3581400"/>
          </a:xfrm>
          <a:prstGeom prst="rect">
            <a:avLst/>
          </a:prstGeom>
          <a:noFill/>
        </p:spPr>
      </p:pic>
      <p:pic>
        <p:nvPicPr>
          <p:cNvPr id="6147" name="Picture 3" descr="C:\Users\Садик\Desktop\фото фигур из снега — копия\IMG_20191218_103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95600"/>
            <a:ext cx="4648200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1752600"/>
            <a:ext cx="382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10.Катание с горки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26222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11.Ходьба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абиринту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дик\Desktop\фото фигур из снега — копия\IMG_20191218_10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267200" cy="3505200"/>
          </a:xfrm>
          <a:prstGeom prst="rect">
            <a:avLst/>
          </a:prstGeom>
          <a:noFill/>
        </p:spPr>
      </p:pic>
      <p:pic>
        <p:nvPicPr>
          <p:cNvPr id="7171" name="Picture 3" descr="C:\Users\Садик\Desktop\фото фигур из снега — копия\IMG_20191218_103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1148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914400"/>
            <a:ext cx="505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12.Проползание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под грибок.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3682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13. Прокатывание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мячей по ёлочке.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дик\Desktop\фото фигур из снега — копия\IMG_20191218_10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14800" cy="3505200"/>
          </a:xfrm>
          <a:prstGeom prst="rect">
            <a:avLst/>
          </a:prstGeom>
          <a:noFill/>
        </p:spPr>
      </p:pic>
      <p:pic>
        <p:nvPicPr>
          <p:cNvPr id="8195" name="Picture 3" descr="C:\Users\Садик\Desktop\фото фигур из снега — копия\IMG_20191218_103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667000"/>
            <a:ext cx="42672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8200" y="1371600"/>
            <a:ext cx="2638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14.Бросание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мяча в обруч.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425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15.Наши победители.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113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Презентация PowerPoint</vt:lpstr>
      <vt:lpstr>В нашем детском саду в рамках конкурса мы создали целую тропу из снежных фигур для физкультурных занятий и развлечений.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Лилия</cp:lastModifiedBy>
  <cp:revision>35</cp:revision>
  <dcterms:created xsi:type="dcterms:W3CDTF">2014-07-06T18:18:01Z</dcterms:created>
  <dcterms:modified xsi:type="dcterms:W3CDTF">2019-12-25T02:50:20Z</dcterms:modified>
</cp:coreProperties>
</file>